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4" r:id="rId4"/>
    <p:sldMasterId id="2147483932" r:id="rId5"/>
    <p:sldMasterId id="2147484004" r:id="rId6"/>
    <p:sldMasterId id="2147484078" r:id="rId7"/>
    <p:sldMasterId id="2147484091" r:id="rId8"/>
    <p:sldMasterId id="2147484141" r:id="rId9"/>
    <p:sldMasterId id="2147484187" r:id="rId10"/>
    <p:sldMasterId id="2147484200" r:id="rId11"/>
  </p:sldMasterIdLst>
  <p:notesMasterIdLst>
    <p:notesMasterId r:id="rId28"/>
  </p:notesMasterIdLst>
  <p:sldIdLst>
    <p:sldId id="2147376206" r:id="rId12"/>
    <p:sldId id="2147376203" r:id="rId13"/>
    <p:sldId id="281" r:id="rId14"/>
    <p:sldId id="2147376204" r:id="rId15"/>
    <p:sldId id="2147376180" r:id="rId16"/>
    <p:sldId id="2147376199" r:id="rId17"/>
    <p:sldId id="2147376202" r:id="rId18"/>
    <p:sldId id="2147376198" r:id="rId19"/>
    <p:sldId id="2147376196" r:id="rId20"/>
    <p:sldId id="2147376182" r:id="rId21"/>
    <p:sldId id="332" r:id="rId22"/>
    <p:sldId id="2147376201" r:id="rId23"/>
    <p:sldId id="341" r:id="rId24"/>
    <p:sldId id="2147376190" r:id="rId25"/>
    <p:sldId id="2147376192" r:id="rId26"/>
    <p:sldId id="214737619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2D8A226-9F91-474B-A8F4-8B3CA0C52828}">
          <p14:sldIdLst>
            <p14:sldId id="2147376206"/>
            <p14:sldId id="2147376203"/>
            <p14:sldId id="281"/>
            <p14:sldId id="2147376204"/>
            <p14:sldId id="2147376180"/>
            <p14:sldId id="2147376199"/>
            <p14:sldId id="2147376202"/>
            <p14:sldId id="2147376198"/>
            <p14:sldId id="2147376196"/>
            <p14:sldId id="2147376182"/>
          </p14:sldIdLst>
        </p14:section>
        <p14:section name="Untitled Section" id="{1FB8039D-6D26-4834-A24E-129583265C6F}">
          <p14:sldIdLst>
            <p14:sldId id="332"/>
            <p14:sldId id="2147376201"/>
            <p14:sldId id="341"/>
            <p14:sldId id="2147376190"/>
            <p14:sldId id="2147376192"/>
            <p14:sldId id="21473761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073F1C-E662-4B8B-9EE2-8C45CA6DD928}" v="1" dt="2026-02-12T21:32:29.3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94658" autoAdjust="0"/>
  </p:normalViewPr>
  <p:slideViewPr>
    <p:cSldViewPr snapToGrid="0">
      <p:cViewPr varScale="1">
        <p:scale>
          <a:sx n="120" d="100"/>
          <a:sy n="120" d="100"/>
        </p:scale>
        <p:origin x="840" y="184"/>
      </p:cViewPr>
      <p:guideLst/>
    </p:cSldViewPr>
  </p:slideViewPr>
  <p:outlineViewPr>
    <p:cViewPr>
      <p:scale>
        <a:sx n="33" d="100"/>
        <a:sy n="33" d="100"/>
      </p:scale>
      <p:origin x="0" y="-1464"/>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viewProps" Target="viewProp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BB9909-E334-4DC7-BFE1-D706D72C54FB}" type="datetimeFigureOut">
              <a:rPr lang="en-US" smtClean="0"/>
              <a:t>2/13/26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CE1542-7149-4A9B-9B45-89EC4A9964E1}" type="slidenum">
              <a:rPr lang="en-US" smtClean="0"/>
              <a:t>‹#›</a:t>
            </a:fld>
            <a:endParaRPr lang="en-US"/>
          </a:p>
        </p:txBody>
      </p:sp>
    </p:spTree>
    <p:extLst>
      <p:ext uri="{BB962C8B-B14F-4D97-AF65-F5344CB8AC3E}">
        <p14:creationId xmlns:p14="http://schemas.microsoft.com/office/powerpoint/2010/main" val="390688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233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CE1542-7149-4A9B-9B45-89EC4A9964E1}" type="slidenum">
              <a:rPr lang="en-US" smtClean="0"/>
              <a:t>13</a:t>
            </a:fld>
            <a:endParaRPr lang="en-US"/>
          </a:p>
        </p:txBody>
      </p:sp>
    </p:spTree>
    <p:extLst>
      <p:ext uri="{BB962C8B-B14F-4D97-AF65-F5344CB8AC3E}">
        <p14:creationId xmlns:p14="http://schemas.microsoft.com/office/powerpoint/2010/main" val="4156820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2"/>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2"/>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4610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13405-86B6-FF67-8931-DC86C88753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70E668-00F8-9ECF-429C-640F121D03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39512B-76C2-AE4C-323F-04D3A053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3F7D56-6943-C7AA-8CE1-4AE29E862B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BABDF-1A9D-CE90-85EC-8EBE4C1818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F53FA3-1311-1874-A93A-17075928FD6D}"/>
              </a:ext>
            </a:extLst>
          </p:cNvPr>
          <p:cNvSpPr>
            <a:spLocks noGrp="1"/>
          </p:cNvSpPr>
          <p:nvPr>
            <p:ph type="dt" sz="half" idx="10"/>
          </p:nvPr>
        </p:nvSpPr>
        <p:spPr/>
        <p:txBody>
          <a:bodyPr/>
          <a:lstStyle/>
          <a:p>
            <a:fld id="{8B9D6B5F-3398-4EFA-A9DC-A3DD592BA359}" type="datetimeFigureOut">
              <a:rPr lang="en-US" smtClean="0"/>
              <a:t>2/13/26</a:t>
            </a:fld>
            <a:endParaRPr lang="en-US"/>
          </a:p>
        </p:txBody>
      </p:sp>
      <p:sp>
        <p:nvSpPr>
          <p:cNvPr id="8" name="Footer Placeholder 7">
            <a:extLst>
              <a:ext uri="{FF2B5EF4-FFF2-40B4-BE49-F238E27FC236}">
                <a16:creationId xmlns:a16="http://schemas.microsoft.com/office/drawing/2014/main" id="{0E13769C-DF59-33CE-6C19-0FCEF80671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0F96EF-6172-8C0E-40F9-663296C09FC2}"/>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21797759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5DCC5-4CB9-A701-9A94-58BEFD717F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9DF62F-240F-2948-C1D1-CA2D094F11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4876FF-0F29-4422-2B42-D25D62272245}"/>
              </a:ext>
            </a:extLst>
          </p:cNvPr>
          <p:cNvSpPr>
            <a:spLocks noGrp="1"/>
          </p:cNvSpPr>
          <p:nvPr>
            <p:ph type="dt" sz="half" idx="10"/>
          </p:nvPr>
        </p:nvSpPr>
        <p:spPr/>
        <p:txBody>
          <a:bodyPr/>
          <a:lstStyle/>
          <a:p>
            <a:fld id="{010C6110-4E0E-4115-ACEA-DBF0D15A6036}" type="datetimeFigureOut">
              <a:rPr lang="en-US" smtClean="0"/>
              <a:t>2/13/26</a:t>
            </a:fld>
            <a:endParaRPr lang="en-US"/>
          </a:p>
        </p:txBody>
      </p:sp>
      <p:sp>
        <p:nvSpPr>
          <p:cNvPr id="5" name="Footer Placeholder 4">
            <a:extLst>
              <a:ext uri="{FF2B5EF4-FFF2-40B4-BE49-F238E27FC236}">
                <a16:creationId xmlns:a16="http://schemas.microsoft.com/office/drawing/2014/main" id="{7ABA7E81-828E-C696-7ECE-AEE195B4B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ABB795-E5CE-743A-CEC7-FA0AAB722CF2}"/>
              </a:ext>
            </a:extLst>
          </p:cNvPr>
          <p:cNvSpPr>
            <a:spLocks noGrp="1"/>
          </p:cNvSpPr>
          <p:nvPr>
            <p:ph type="sldNum" sz="quarter" idx="12"/>
          </p:nvPr>
        </p:nvSpPr>
        <p:spPr/>
        <p:txBody>
          <a:bodyPr/>
          <a:lstStyle/>
          <a:p>
            <a:fld id="{67DBCC1B-BE72-43C3-A9F6-52AF1339CC17}" type="slidenum">
              <a:rPr lang="en-US" smtClean="0"/>
              <a:t>‹#›</a:t>
            </a:fld>
            <a:endParaRPr lang="en-US"/>
          </a:p>
        </p:txBody>
      </p:sp>
    </p:spTree>
    <p:extLst>
      <p:ext uri="{BB962C8B-B14F-4D97-AF65-F5344CB8AC3E}">
        <p14:creationId xmlns:p14="http://schemas.microsoft.com/office/powerpoint/2010/main" val="29581880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273974-3779-6EBD-57CF-7C2FF2616D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F7443-B61E-F157-624C-BB5E90022C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A23F1-4058-3442-0E05-61F1331A6C0E}"/>
              </a:ext>
            </a:extLst>
          </p:cNvPr>
          <p:cNvSpPr>
            <a:spLocks noGrp="1"/>
          </p:cNvSpPr>
          <p:nvPr>
            <p:ph type="dt" sz="half" idx="10"/>
          </p:nvPr>
        </p:nvSpPr>
        <p:spPr/>
        <p:txBody>
          <a:bodyPr/>
          <a:lstStyle/>
          <a:p>
            <a:fld id="{010C6110-4E0E-4115-ACEA-DBF0D15A6036}" type="datetimeFigureOut">
              <a:rPr lang="en-US" smtClean="0"/>
              <a:t>2/13/26</a:t>
            </a:fld>
            <a:endParaRPr lang="en-US"/>
          </a:p>
        </p:txBody>
      </p:sp>
      <p:sp>
        <p:nvSpPr>
          <p:cNvPr id="5" name="Footer Placeholder 4">
            <a:extLst>
              <a:ext uri="{FF2B5EF4-FFF2-40B4-BE49-F238E27FC236}">
                <a16:creationId xmlns:a16="http://schemas.microsoft.com/office/drawing/2014/main" id="{F5AE0079-615C-02DC-B5CC-2DA2E07F7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052F4F-ACDD-64DA-5C78-10FF7433F6BA}"/>
              </a:ext>
            </a:extLst>
          </p:cNvPr>
          <p:cNvSpPr>
            <a:spLocks noGrp="1"/>
          </p:cNvSpPr>
          <p:nvPr>
            <p:ph type="sldNum" sz="quarter" idx="12"/>
          </p:nvPr>
        </p:nvSpPr>
        <p:spPr/>
        <p:txBody>
          <a:bodyPr/>
          <a:lstStyle/>
          <a:p>
            <a:fld id="{67DBCC1B-BE72-43C3-A9F6-52AF1339CC17}" type="slidenum">
              <a:rPr lang="en-US" smtClean="0"/>
              <a:t>‹#›</a:t>
            </a:fld>
            <a:endParaRPr lang="en-US"/>
          </a:p>
        </p:txBody>
      </p:sp>
    </p:spTree>
    <p:extLst>
      <p:ext uri="{BB962C8B-B14F-4D97-AF65-F5344CB8AC3E}">
        <p14:creationId xmlns:p14="http://schemas.microsoft.com/office/powerpoint/2010/main" val="6954840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dirty="0"/>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dirty="0"/>
          </a:p>
        </p:txBody>
      </p:sp>
    </p:spTree>
    <p:extLst>
      <p:ext uri="{BB962C8B-B14F-4D97-AF65-F5344CB8AC3E}">
        <p14:creationId xmlns:p14="http://schemas.microsoft.com/office/powerpoint/2010/main" val="11658692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spTree>
    <p:extLst>
      <p:ext uri="{BB962C8B-B14F-4D97-AF65-F5344CB8AC3E}">
        <p14:creationId xmlns:p14="http://schemas.microsoft.com/office/powerpoint/2010/main" val="16194264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3/31/23</a:t>
            </a:r>
          </a:p>
        </p:txBody>
      </p:sp>
    </p:spTree>
    <p:extLst>
      <p:ext uri="{BB962C8B-B14F-4D97-AF65-F5344CB8AC3E}">
        <p14:creationId xmlns:p14="http://schemas.microsoft.com/office/powerpoint/2010/main" val="1406271545"/>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style</a:t>
            </a:r>
          </a:p>
        </p:txBody>
      </p:sp>
    </p:spTree>
    <p:extLst>
      <p:ext uri="{BB962C8B-B14F-4D97-AF65-F5344CB8AC3E}">
        <p14:creationId xmlns:p14="http://schemas.microsoft.com/office/powerpoint/2010/main" val="30305230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92463"/>
          </a:xfrm>
          <a:ln>
            <a:noFill/>
          </a:ln>
        </p:spPr>
        <p:txBody>
          <a:bodyPr/>
          <a:lstStyle/>
          <a:p>
            <a:endParaRPr lang="en-US"/>
          </a:p>
        </p:txBody>
      </p:sp>
      <p:sp>
        <p:nvSpPr>
          <p:cNvPr id="2" name="Footer Placeholder 1">
            <a:extLst>
              <a:ext uri="{FF2B5EF4-FFF2-40B4-BE49-F238E27FC236}">
                <a16:creationId xmlns:a16="http://schemas.microsoft.com/office/drawing/2014/main" id="{DCA0E95C-D44C-0BD3-29E1-C39EBAC823AE}"/>
              </a:ext>
            </a:extLst>
          </p:cNvPr>
          <p:cNvSpPr>
            <a:spLocks noGrp="1"/>
          </p:cNvSpPr>
          <p:nvPr>
            <p:ph type="ftr" sz="quarter" idx="12"/>
          </p:nvPr>
        </p:nvSpPr>
        <p:spPr/>
        <p:txBody>
          <a:bodyPr/>
          <a:lstStyle/>
          <a:p>
            <a:pPr algn="r"/>
            <a:r>
              <a:rPr lang="en-US"/>
              <a:t>6/9/23            ‹#›</a:t>
            </a:r>
          </a:p>
        </p:txBody>
      </p:sp>
    </p:spTree>
    <p:extLst>
      <p:ext uri="{BB962C8B-B14F-4D97-AF65-F5344CB8AC3E}">
        <p14:creationId xmlns:p14="http://schemas.microsoft.com/office/powerpoint/2010/main" val="37207943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pPr algn="r"/>
            <a:r>
              <a:rPr lang="en-US"/>
              <a:t>6/9/23            ‹#›</a:t>
            </a:r>
          </a:p>
        </p:txBody>
      </p:sp>
    </p:spTree>
    <p:extLst>
      <p:ext uri="{BB962C8B-B14F-4D97-AF65-F5344CB8AC3E}">
        <p14:creationId xmlns:p14="http://schemas.microsoft.com/office/powerpoint/2010/main" val="1637175079"/>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pPr algn="r"/>
            <a:r>
              <a:rPr lang="en-US"/>
              <a:t>6/9/23            ‹#›</a:t>
            </a:r>
          </a:p>
        </p:txBody>
      </p:sp>
    </p:spTree>
    <p:extLst>
      <p:ext uri="{BB962C8B-B14F-4D97-AF65-F5344CB8AC3E}">
        <p14:creationId xmlns:p14="http://schemas.microsoft.com/office/powerpoint/2010/main" val="162694831"/>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6" name="Footer Placeholder 5">
            <a:extLst>
              <a:ext uri="{FF2B5EF4-FFF2-40B4-BE49-F238E27FC236}">
                <a16:creationId xmlns:a16="http://schemas.microsoft.com/office/drawing/2014/main" id="{0BF54FE2-5844-7885-7089-16924C393EB6}"/>
              </a:ext>
            </a:extLst>
          </p:cNvPr>
          <p:cNvSpPr>
            <a:spLocks noGrp="1"/>
          </p:cNvSpPr>
          <p:nvPr>
            <p:ph type="ftr" sz="quarter" idx="15"/>
          </p:nvPr>
        </p:nvSpPr>
        <p:spPr/>
        <p:txBody>
          <a:bodyPr/>
          <a:lstStyle/>
          <a:p>
            <a:pPr algn="r"/>
            <a:r>
              <a:rPr lang="en-US"/>
              <a:t>6/9/23            ‹#›</a:t>
            </a:r>
          </a:p>
        </p:txBody>
      </p:sp>
    </p:spTree>
    <p:extLst>
      <p:ext uri="{BB962C8B-B14F-4D97-AF65-F5344CB8AC3E}">
        <p14:creationId xmlns:p14="http://schemas.microsoft.com/office/powerpoint/2010/main" val="124458893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54918-73AF-58C9-72DE-20E8B3E706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A80B6F-3113-85E2-39D4-E0D4E0FAC033}"/>
              </a:ext>
            </a:extLst>
          </p:cNvPr>
          <p:cNvSpPr>
            <a:spLocks noGrp="1"/>
          </p:cNvSpPr>
          <p:nvPr>
            <p:ph type="dt" sz="half" idx="10"/>
          </p:nvPr>
        </p:nvSpPr>
        <p:spPr/>
        <p:txBody>
          <a:bodyPr/>
          <a:lstStyle/>
          <a:p>
            <a:fld id="{8B9D6B5F-3398-4EFA-A9DC-A3DD592BA359}" type="datetimeFigureOut">
              <a:rPr lang="en-US" smtClean="0"/>
              <a:t>2/13/26</a:t>
            </a:fld>
            <a:endParaRPr lang="en-US"/>
          </a:p>
        </p:txBody>
      </p:sp>
      <p:sp>
        <p:nvSpPr>
          <p:cNvPr id="4" name="Footer Placeholder 3">
            <a:extLst>
              <a:ext uri="{FF2B5EF4-FFF2-40B4-BE49-F238E27FC236}">
                <a16:creationId xmlns:a16="http://schemas.microsoft.com/office/drawing/2014/main" id="{BD99747E-2E7B-1A56-D664-46C18E2419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0ABC91-4C7F-4237-9BEF-50D569ADDF00}"/>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17349301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3" name="Footer Placeholder 2">
            <a:extLst>
              <a:ext uri="{FF2B5EF4-FFF2-40B4-BE49-F238E27FC236}">
                <a16:creationId xmlns:a16="http://schemas.microsoft.com/office/drawing/2014/main" id="{73E23E79-165A-C0A0-34F4-D4CD4FAC54E2}"/>
              </a:ext>
            </a:extLst>
          </p:cNvPr>
          <p:cNvSpPr>
            <a:spLocks noGrp="1"/>
          </p:cNvSpPr>
          <p:nvPr>
            <p:ph type="ftr" sz="quarter" idx="14"/>
          </p:nvPr>
        </p:nvSpPr>
        <p:spPr/>
        <p:txBody>
          <a:bodyPr/>
          <a:lstStyle/>
          <a:p>
            <a:pPr algn="r"/>
            <a:r>
              <a:rPr lang="en-US"/>
              <a:t>6/9/23            ‹#›</a:t>
            </a:r>
          </a:p>
        </p:txBody>
      </p:sp>
    </p:spTree>
    <p:extLst>
      <p:ext uri="{BB962C8B-B14F-4D97-AF65-F5344CB8AC3E}">
        <p14:creationId xmlns:p14="http://schemas.microsoft.com/office/powerpoint/2010/main" val="31915697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4" name="Footer Placeholder 3">
            <a:extLst>
              <a:ext uri="{FF2B5EF4-FFF2-40B4-BE49-F238E27FC236}">
                <a16:creationId xmlns:a16="http://schemas.microsoft.com/office/drawing/2014/main" id="{67E20F0F-7917-55BD-382B-A4E024108196}"/>
              </a:ext>
            </a:extLst>
          </p:cNvPr>
          <p:cNvSpPr>
            <a:spLocks noGrp="1"/>
          </p:cNvSpPr>
          <p:nvPr>
            <p:ph type="ftr" sz="quarter" idx="19"/>
          </p:nvPr>
        </p:nvSpPr>
        <p:spPr/>
        <p:txBody>
          <a:bodyPr/>
          <a:lstStyle/>
          <a:p>
            <a:pPr algn="r"/>
            <a:r>
              <a:rPr lang="en-US"/>
              <a:t>6/9/23            ‹#›</a:t>
            </a:r>
          </a:p>
        </p:txBody>
      </p:sp>
    </p:spTree>
    <p:extLst>
      <p:ext uri="{BB962C8B-B14F-4D97-AF65-F5344CB8AC3E}">
        <p14:creationId xmlns:p14="http://schemas.microsoft.com/office/powerpoint/2010/main" val="5753221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a:t>
            </a:r>
          </a:p>
        </p:txBody>
      </p:sp>
      <p:sp>
        <p:nvSpPr>
          <p:cNvPr id="10" name="Footer Placeholder 9">
            <a:extLst>
              <a:ext uri="{FF2B5EF4-FFF2-40B4-BE49-F238E27FC236}">
                <a16:creationId xmlns:a16="http://schemas.microsoft.com/office/drawing/2014/main" id="{91641B97-9FFC-02AC-9A83-AD9CF1F958B2}"/>
              </a:ext>
            </a:extLst>
          </p:cNvPr>
          <p:cNvSpPr>
            <a:spLocks noGrp="1"/>
          </p:cNvSpPr>
          <p:nvPr>
            <p:ph type="ftr" sz="quarter" idx="16"/>
          </p:nvPr>
        </p:nvSpPr>
        <p:spPr/>
        <p:txBody>
          <a:bodyPr/>
          <a:lstStyle/>
          <a:p>
            <a:pPr algn="r"/>
            <a:r>
              <a:rPr lang="en-US"/>
              <a:t>6/9/23            ‹#›</a:t>
            </a:r>
          </a:p>
        </p:txBody>
      </p:sp>
    </p:spTree>
    <p:extLst>
      <p:ext uri="{BB962C8B-B14F-4D97-AF65-F5344CB8AC3E}">
        <p14:creationId xmlns:p14="http://schemas.microsoft.com/office/powerpoint/2010/main" val="1893926338"/>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a:t>
            </a:r>
          </a:p>
        </p:txBody>
      </p:sp>
      <p:sp>
        <p:nvSpPr>
          <p:cNvPr id="11" name="Footer Placeholder 10">
            <a:extLst>
              <a:ext uri="{FF2B5EF4-FFF2-40B4-BE49-F238E27FC236}">
                <a16:creationId xmlns:a16="http://schemas.microsoft.com/office/drawing/2014/main" id="{F039C530-4D1F-8F28-146E-3ECC4BBCE9E0}"/>
              </a:ext>
            </a:extLst>
          </p:cNvPr>
          <p:cNvSpPr>
            <a:spLocks noGrp="1"/>
          </p:cNvSpPr>
          <p:nvPr>
            <p:ph type="ftr" sz="quarter" idx="18"/>
          </p:nvPr>
        </p:nvSpPr>
        <p:spPr/>
        <p:txBody>
          <a:bodyPr/>
          <a:lstStyle/>
          <a:p>
            <a:pPr algn="r"/>
            <a:r>
              <a:rPr lang="en-US"/>
              <a:t>6/9/23            ‹#›</a:t>
            </a:r>
          </a:p>
        </p:txBody>
      </p:sp>
    </p:spTree>
    <p:extLst>
      <p:ext uri="{BB962C8B-B14F-4D97-AF65-F5344CB8AC3E}">
        <p14:creationId xmlns:p14="http://schemas.microsoft.com/office/powerpoint/2010/main" val="2757767881"/>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Footer Placeholder 4">
            <a:extLst>
              <a:ext uri="{FF2B5EF4-FFF2-40B4-BE49-F238E27FC236}">
                <a16:creationId xmlns:a16="http://schemas.microsoft.com/office/drawing/2014/main" id="{D1CC4977-AD33-556A-2AED-7416F7D43900}"/>
              </a:ext>
            </a:extLst>
          </p:cNvPr>
          <p:cNvSpPr>
            <a:spLocks noGrp="1"/>
          </p:cNvSpPr>
          <p:nvPr>
            <p:ph type="ftr" sz="quarter" idx="10"/>
          </p:nvPr>
        </p:nvSpPr>
        <p:spPr/>
        <p:txBody>
          <a:bodyPr/>
          <a:lstStyle/>
          <a:p>
            <a:pPr algn="r"/>
            <a:r>
              <a:rPr lang="en-US"/>
              <a:t>6/9/23            ‹#›</a:t>
            </a:r>
          </a:p>
        </p:txBody>
      </p:sp>
    </p:spTree>
    <p:extLst>
      <p:ext uri="{BB962C8B-B14F-4D97-AF65-F5344CB8AC3E}">
        <p14:creationId xmlns:p14="http://schemas.microsoft.com/office/powerpoint/2010/main" val="29152497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Footer Placeholder 4">
            <a:extLst>
              <a:ext uri="{FF2B5EF4-FFF2-40B4-BE49-F238E27FC236}">
                <a16:creationId xmlns:a16="http://schemas.microsoft.com/office/drawing/2014/main" id="{3BA56456-EFF1-AF89-28F7-3D4A6920E070}"/>
              </a:ext>
            </a:extLst>
          </p:cNvPr>
          <p:cNvSpPr>
            <a:spLocks noGrp="1"/>
          </p:cNvSpPr>
          <p:nvPr>
            <p:ph type="ftr" sz="quarter" idx="10"/>
          </p:nvPr>
        </p:nvSpPr>
        <p:spPr/>
        <p:txBody>
          <a:bodyPr/>
          <a:lstStyle/>
          <a:p>
            <a:pPr algn="r"/>
            <a:r>
              <a:rPr lang="en-US"/>
              <a:t>6/9/23            ‹#›</a:t>
            </a:r>
          </a:p>
        </p:txBody>
      </p:sp>
    </p:spTree>
    <p:extLst>
      <p:ext uri="{BB962C8B-B14F-4D97-AF65-F5344CB8AC3E}">
        <p14:creationId xmlns:p14="http://schemas.microsoft.com/office/powerpoint/2010/main" val="37453758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Footer Placeholder 1">
            <a:extLst>
              <a:ext uri="{FF2B5EF4-FFF2-40B4-BE49-F238E27FC236}">
                <a16:creationId xmlns:a16="http://schemas.microsoft.com/office/drawing/2014/main" id="{A3135B86-20D4-13D9-0376-A64DF5C381B3}"/>
              </a:ext>
            </a:extLst>
          </p:cNvPr>
          <p:cNvSpPr>
            <a:spLocks noGrp="1"/>
          </p:cNvSpPr>
          <p:nvPr>
            <p:ph type="ftr" sz="quarter" idx="14"/>
          </p:nvPr>
        </p:nvSpPr>
        <p:spPr/>
        <p:txBody>
          <a:bodyPr/>
          <a:lstStyle/>
          <a:p>
            <a:pPr algn="r"/>
            <a:r>
              <a:rPr lang="en-US"/>
              <a:t>6/9/23            ‹#›</a:t>
            </a:r>
          </a:p>
        </p:txBody>
      </p:sp>
    </p:spTree>
    <p:extLst>
      <p:ext uri="{BB962C8B-B14F-4D97-AF65-F5344CB8AC3E}">
        <p14:creationId xmlns:p14="http://schemas.microsoft.com/office/powerpoint/2010/main" val="19684952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Footer Placeholder 1">
            <a:extLst>
              <a:ext uri="{FF2B5EF4-FFF2-40B4-BE49-F238E27FC236}">
                <a16:creationId xmlns:a16="http://schemas.microsoft.com/office/drawing/2014/main" id="{6DA9D6A4-F44C-720B-EF21-A331231A6477}"/>
              </a:ext>
            </a:extLst>
          </p:cNvPr>
          <p:cNvSpPr>
            <a:spLocks noGrp="1"/>
          </p:cNvSpPr>
          <p:nvPr>
            <p:ph type="ftr" sz="quarter" idx="16"/>
          </p:nvPr>
        </p:nvSpPr>
        <p:spPr/>
        <p:txBody>
          <a:bodyPr/>
          <a:lstStyle/>
          <a:p>
            <a:pPr algn="r"/>
            <a:r>
              <a:rPr lang="en-US"/>
              <a:t>6/9/23            ‹#›</a:t>
            </a:r>
          </a:p>
        </p:txBody>
      </p:sp>
    </p:spTree>
    <p:extLst>
      <p:ext uri="{BB962C8B-B14F-4D97-AF65-F5344CB8AC3E}">
        <p14:creationId xmlns:p14="http://schemas.microsoft.com/office/powerpoint/2010/main" val="5566016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Footer Placeholder 1">
            <a:extLst>
              <a:ext uri="{FF2B5EF4-FFF2-40B4-BE49-F238E27FC236}">
                <a16:creationId xmlns:a16="http://schemas.microsoft.com/office/drawing/2014/main" id="{E0D3EBD5-219C-5B88-5FAA-E3535228FBDB}"/>
              </a:ext>
            </a:extLst>
          </p:cNvPr>
          <p:cNvSpPr>
            <a:spLocks noGrp="1"/>
          </p:cNvSpPr>
          <p:nvPr>
            <p:ph type="ftr" sz="quarter" idx="26"/>
          </p:nvPr>
        </p:nvSpPr>
        <p:spPr/>
        <p:txBody>
          <a:bodyPr/>
          <a:lstStyle/>
          <a:p>
            <a:pPr algn="r"/>
            <a:r>
              <a:rPr lang="en-US"/>
              <a:t>6/9/23            ‹#›</a:t>
            </a:r>
          </a:p>
        </p:txBody>
      </p:sp>
    </p:spTree>
    <p:extLst>
      <p:ext uri="{BB962C8B-B14F-4D97-AF65-F5344CB8AC3E}">
        <p14:creationId xmlns:p14="http://schemas.microsoft.com/office/powerpoint/2010/main" val="3228518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9" name="Footer Placeholder 18">
            <a:extLst>
              <a:ext uri="{FF2B5EF4-FFF2-40B4-BE49-F238E27FC236}">
                <a16:creationId xmlns:a16="http://schemas.microsoft.com/office/drawing/2014/main" id="{0B1371B0-95CE-4462-18BB-F77CBC19BF86}"/>
              </a:ext>
            </a:extLst>
          </p:cNvPr>
          <p:cNvSpPr>
            <a:spLocks noGrp="1"/>
          </p:cNvSpPr>
          <p:nvPr>
            <p:ph type="ftr" sz="quarter" idx="21"/>
          </p:nvPr>
        </p:nvSpPr>
        <p:spPr/>
        <p:txBody>
          <a:bodyPr/>
          <a:lstStyle/>
          <a:p>
            <a:pPr algn="r"/>
            <a:r>
              <a:rPr lang="en-US"/>
              <a:t>6/9/23            ‹#›</a:t>
            </a:r>
          </a:p>
        </p:txBody>
      </p:sp>
    </p:spTree>
    <p:extLst>
      <p:ext uri="{BB962C8B-B14F-4D97-AF65-F5344CB8AC3E}">
        <p14:creationId xmlns:p14="http://schemas.microsoft.com/office/powerpoint/2010/main" val="60346289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BB05D2-3D81-1CDF-B279-B70812ACE63C}"/>
              </a:ext>
            </a:extLst>
          </p:cNvPr>
          <p:cNvSpPr>
            <a:spLocks noGrp="1"/>
          </p:cNvSpPr>
          <p:nvPr>
            <p:ph type="dt" sz="half" idx="10"/>
          </p:nvPr>
        </p:nvSpPr>
        <p:spPr/>
        <p:txBody>
          <a:bodyPr/>
          <a:lstStyle/>
          <a:p>
            <a:fld id="{8B9D6B5F-3398-4EFA-A9DC-A3DD592BA359}" type="datetimeFigureOut">
              <a:rPr lang="en-US" smtClean="0"/>
              <a:t>2/13/26</a:t>
            </a:fld>
            <a:endParaRPr lang="en-US"/>
          </a:p>
        </p:txBody>
      </p:sp>
      <p:sp>
        <p:nvSpPr>
          <p:cNvPr id="3" name="Footer Placeholder 2">
            <a:extLst>
              <a:ext uri="{FF2B5EF4-FFF2-40B4-BE49-F238E27FC236}">
                <a16:creationId xmlns:a16="http://schemas.microsoft.com/office/drawing/2014/main" id="{909147B8-BA62-4BEA-33F1-57C644B3BA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E69FD2-3823-AB61-4EF7-154B227B1E23}"/>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33713455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0" name="Footer Placeholder 19">
            <a:extLst>
              <a:ext uri="{FF2B5EF4-FFF2-40B4-BE49-F238E27FC236}">
                <a16:creationId xmlns:a16="http://schemas.microsoft.com/office/drawing/2014/main" id="{2785C5DB-355E-CD09-6EF5-58F892E8FB6F}"/>
              </a:ext>
            </a:extLst>
          </p:cNvPr>
          <p:cNvSpPr>
            <a:spLocks noGrp="1"/>
          </p:cNvSpPr>
          <p:nvPr>
            <p:ph type="ftr" sz="quarter" idx="20"/>
          </p:nvPr>
        </p:nvSpPr>
        <p:spPr/>
        <p:txBody>
          <a:bodyPr/>
          <a:lstStyle/>
          <a:p>
            <a:pPr algn="r"/>
            <a:r>
              <a:rPr lang="en-US"/>
              <a:t>6/9/23            ‹#›</a:t>
            </a:r>
          </a:p>
        </p:txBody>
      </p:sp>
    </p:spTree>
    <p:extLst>
      <p:ext uri="{BB962C8B-B14F-4D97-AF65-F5344CB8AC3E}">
        <p14:creationId xmlns:p14="http://schemas.microsoft.com/office/powerpoint/2010/main" val="1868865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Footer Placeholder 17">
            <a:extLst>
              <a:ext uri="{FF2B5EF4-FFF2-40B4-BE49-F238E27FC236}">
                <a16:creationId xmlns:a16="http://schemas.microsoft.com/office/drawing/2014/main" id="{BE9F3313-6532-97CE-1E0D-3A21EA40A39C}"/>
              </a:ext>
            </a:extLst>
          </p:cNvPr>
          <p:cNvSpPr>
            <a:spLocks noGrp="1"/>
          </p:cNvSpPr>
          <p:nvPr>
            <p:ph type="ftr" sz="quarter" idx="21"/>
          </p:nvPr>
        </p:nvSpPr>
        <p:spPr/>
        <p:txBody>
          <a:bodyPr/>
          <a:lstStyle/>
          <a:p>
            <a:pPr algn="r"/>
            <a:r>
              <a:rPr lang="en-US"/>
              <a:t>6/9/23            ‹#›</a:t>
            </a:r>
          </a:p>
        </p:txBody>
      </p:sp>
    </p:spTree>
    <p:extLst>
      <p:ext uri="{BB962C8B-B14F-4D97-AF65-F5344CB8AC3E}">
        <p14:creationId xmlns:p14="http://schemas.microsoft.com/office/powerpoint/2010/main" val="36502766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9" name="Text Placeholder 8">
            <a:extLst>
              <a:ext uri="{FF2B5EF4-FFF2-40B4-BE49-F238E27FC236}">
                <a16:creationId xmlns:a16="http://schemas.microsoft.com/office/drawing/2014/main" id="{8CE94D6C-2E61-91FC-DA54-8FB71DE93C01}"/>
              </a:ext>
            </a:extLst>
          </p:cNvPr>
          <p:cNvSpPr>
            <a:spLocks noGrp="1"/>
          </p:cNvSpPr>
          <p:nvPr>
            <p:ph type="body" sz="quarter" idx="11" hasCustomPrompt="1"/>
          </p:nvPr>
        </p:nvSpPr>
        <p:spPr>
          <a:xfrm>
            <a:off x="1101943"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endParaRPr lang="en-US"/>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18" name="Text Placeholder 8">
            <a:extLst>
              <a:ext uri="{FF2B5EF4-FFF2-40B4-BE49-F238E27FC236}">
                <a16:creationId xmlns:a16="http://schemas.microsoft.com/office/drawing/2014/main" id="{756D1137-A56F-85A2-FEB3-FEBA9D3C86F5}"/>
              </a:ext>
            </a:extLst>
          </p:cNvPr>
          <p:cNvSpPr>
            <a:spLocks noGrp="1"/>
          </p:cNvSpPr>
          <p:nvPr>
            <p:ph type="body" sz="quarter" idx="14" hasCustomPrompt="1"/>
          </p:nvPr>
        </p:nvSpPr>
        <p:spPr>
          <a:xfrm>
            <a:off x="4619721"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endParaRPr lang="en-US"/>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t">
              <a:spcBef>
                <a:spcPts val="0"/>
              </a:spcBef>
              <a:buFontTx/>
              <a:buNone/>
              <a:defRPr sz="1800" b="1" baseline="0">
                <a:solidFill>
                  <a:schemeClr val="bg1"/>
                </a:solidFill>
                <a:latin typeface="+mj-lt"/>
              </a:defRPr>
            </a:lvl1pPr>
          </a:lstStyle>
          <a:p>
            <a:pPr lvl="0"/>
            <a:r>
              <a:rPr lang="en-US"/>
              <a:t>Click to edit Subhead</a:t>
            </a:r>
          </a:p>
        </p:txBody>
      </p:sp>
      <p:sp>
        <p:nvSpPr>
          <p:cNvPr id="22" name="Text Placeholder 8">
            <a:extLst>
              <a:ext uri="{FF2B5EF4-FFF2-40B4-BE49-F238E27FC236}">
                <a16:creationId xmlns:a16="http://schemas.microsoft.com/office/drawing/2014/main" id="{326B9638-0AB1-0F11-EA67-211E59867313}"/>
              </a:ext>
            </a:extLst>
          </p:cNvPr>
          <p:cNvSpPr>
            <a:spLocks noGrp="1"/>
          </p:cNvSpPr>
          <p:nvPr>
            <p:ph type="body" sz="quarter" idx="17" hasCustomPrompt="1"/>
          </p:nvPr>
        </p:nvSpPr>
        <p:spPr>
          <a:xfrm>
            <a:off x="8137240" y="2040672"/>
            <a:ext cx="2950589" cy="1691333"/>
          </a:xfrm>
        </p:spPr>
        <p:txBody>
          <a:bodyPr>
            <a:noAutofit/>
          </a:bodyPr>
          <a:lstStyle>
            <a:lvl1pPr marL="0" indent="0" algn="l">
              <a:buFontTx/>
              <a:buNone/>
              <a:defRPr sz="1400" b="1">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endParaRPr lang="en-US"/>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BA0F278F-8AAE-FA0B-4B47-AB0FFECE69F2}"/>
              </a:ext>
            </a:extLst>
          </p:cNvPr>
          <p:cNvSpPr>
            <a:spLocks noGrp="1"/>
          </p:cNvSpPr>
          <p:nvPr>
            <p:ph type="ftr" sz="quarter" idx="19"/>
          </p:nvPr>
        </p:nvSpPr>
        <p:spPr/>
        <p:txBody>
          <a:bodyPr/>
          <a:lstStyle/>
          <a:p>
            <a:pPr algn="r"/>
            <a:r>
              <a:rPr lang="en-US"/>
              <a:t>6/9/23            ‹#›</a:t>
            </a:r>
          </a:p>
        </p:txBody>
      </p:sp>
    </p:spTree>
    <p:extLst>
      <p:ext uri="{BB962C8B-B14F-4D97-AF65-F5344CB8AC3E}">
        <p14:creationId xmlns:p14="http://schemas.microsoft.com/office/powerpoint/2010/main" val="1493240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endParaRPr lang="en-US"/>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endParaRPr lang="en-US"/>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endParaRPr lang="en-US"/>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A4DDE6D-DD47-E873-4306-EBFC1F91F657}"/>
              </a:ext>
            </a:extLst>
          </p:cNvPr>
          <p:cNvSpPr>
            <a:spLocks noGrp="1"/>
          </p:cNvSpPr>
          <p:nvPr>
            <p:ph type="ftr" sz="quarter" idx="26"/>
          </p:nvPr>
        </p:nvSpPr>
        <p:spPr/>
        <p:txBody>
          <a:bodyPr/>
          <a:lstStyle/>
          <a:p>
            <a:pPr algn="r"/>
            <a:r>
              <a:rPr lang="en-US"/>
              <a:t>6/9/23            ‹#›</a:t>
            </a:r>
          </a:p>
        </p:txBody>
      </p:sp>
    </p:spTree>
    <p:extLst>
      <p:ext uri="{BB962C8B-B14F-4D97-AF65-F5344CB8AC3E}">
        <p14:creationId xmlns:p14="http://schemas.microsoft.com/office/powerpoint/2010/main" val="31589902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4" name="Footer Placeholder 3">
            <a:extLst>
              <a:ext uri="{FF2B5EF4-FFF2-40B4-BE49-F238E27FC236}">
                <a16:creationId xmlns:a16="http://schemas.microsoft.com/office/drawing/2014/main" id="{3AE58850-3E44-9220-12DF-98BC6F729C54}"/>
              </a:ext>
            </a:extLst>
          </p:cNvPr>
          <p:cNvSpPr>
            <a:spLocks noGrp="1"/>
          </p:cNvSpPr>
          <p:nvPr>
            <p:ph type="ftr" sz="quarter" idx="36"/>
          </p:nvPr>
        </p:nvSpPr>
        <p:spPr/>
        <p:txBody>
          <a:bodyPr/>
          <a:lstStyle/>
          <a:p>
            <a:pPr algn="r"/>
            <a:r>
              <a:rPr lang="en-US"/>
              <a:t>6/9/23            ‹#›</a:t>
            </a:r>
          </a:p>
        </p:txBody>
      </p:sp>
    </p:spTree>
    <p:extLst>
      <p:ext uri="{BB962C8B-B14F-4D97-AF65-F5344CB8AC3E}">
        <p14:creationId xmlns:p14="http://schemas.microsoft.com/office/powerpoint/2010/main" val="7080165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endParaRPr lang="en-US"/>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Footer Placeholder 1">
            <a:extLst>
              <a:ext uri="{FF2B5EF4-FFF2-40B4-BE49-F238E27FC236}">
                <a16:creationId xmlns:a16="http://schemas.microsoft.com/office/drawing/2014/main" id="{6A0ED9A8-0DA3-BC24-94A1-086C8ECA8189}"/>
              </a:ext>
            </a:extLst>
          </p:cNvPr>
          <p:cNvSpPr>
            <a:spLocks noGrp="1"/>
          </p:cNvSpPr>
          <p:nvPr>
            <p:ph type="ftr" sz="quarter" idx="12"/>
          </p:nvPr>
        </p:nvSpPr>
        <p:spPr/>
        <p:txBody>
          <a:bodyPr/>
          <a:lstStyle/>
          <a:p>
            <a:pPr algn="r"/>
            <a:r>
              <a:rPr lang="en-US"/>
              <a:t>6/9/23            ‹#›</a:t>
            </a:r>
          </a:p>
        </p:txBody>
      </p:sp>
    </p:spTree>
    <p:extLst>
      <p:ext uri="{BB962C8B-B14F-4D97-AF65-F5344CB8AC3E}">
        <p14:creationId xmlns:p14="http://schemas.microsoft.com/office/powerpoint/2010/main" val="39341754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92463"/>
          </a:xfrm>
          <a:ln>
            <a:noFill/>
          </a:ln>
        </p:spPr>
        <p:txBody>
          <a:bodyPr/>
          <a:lstStyle/>
          <a:p>
            <a:endParaRPr lang="en-US"/>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Footer Placeholder 1">
            <a:extLst>
              <a:ext uri="{FF2B5EF4-FFF2-40B4-BE49-F238E27FC236}">
                <a16:creationId xmlns:a16="http://schemas.microsoft.com/office/drawing/2014/main" id="{7511E696-D9D7-67E3-048E-80603F311A2E}"/>
              </a:ext>
            </a:extLst>
          </p:cNvPr>
          <p:cNvSpPr>
            <a:spLocks noGrp="1"/>
          </p:cNvSpPr>
          <p:nvPr>
            <p:ph type="ftr" sz="quarter" idx="12"/>
          </p:nvPr>
        </p:nvSpPr>
        <p:spPr/>
        <p:txBody>
          <a:bodyPr/>
          <a:lstStyle/>
          <a:p>
            <a:pPr algn="r"/>
            <a:r>
              <a:rPr lang="en-US"/>
              <a:t>6/9/23            ‹#›</a:t>
            </a:r>
          </a:p>
        </p:txBody>
      </p:sp>
    </p:spTree>
    <p:extLst>
      <p:ext uri="{BB962C8B-B14F-4D97-AF65-F5344CB8AC3E}">
        <p14:creationId xmlns:p14="http://schemas.microsoft.com/office/powerpoint/2010/main" val="41336851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a:stretch>
            <a:fillRect/>
          </a:stretch>
        </p:blipFill>
        <p:spPr>
          <a:xfrm>
            <a:off x="805070" y="5739119"/>
            <a:ext cx="2709200" cy="484939"/>
          </a:xfrm>
          <a:prstGeom prst="rect">
            <a:avLst/>
          </a:prstGeom>
        </p:spPr>
      </p:pic>
    </p:spTree>
    <p:extLst>
      <p:ext uri="{BB962C8B-B14F-4D97-AF65-F5344CB8AC3E}">
        <p14:creationId xmlns:p14="http://schemas.microsoft.com/office/powerpoint/2010/main" val="22366441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spTree>
    <p:extLst>
      <p:ext uri="{BB962C8B-B14F-4D97-AF65-F5344CB8AC3E}">
        <p14:creationId xmlns:p14="http://schemas.microsoft.com/office/powerpoint/2010/main" val="131626260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2BBAA-7680-E074-42FB-260983D4BC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6B9691-68A4-498A-1075-F6ABF2CF69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BC415-DD45-7E43-07E4-96B6F7FEDA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8630E8-4033-87E7-624B-F60462971A3F}"/>
              </a:ext>
            </a:extLst>
          </p:cNvPr>
          <p:cNvSpPr>
            <a:spLocks noGrp="1"/>
          </p:cNvSpPr>
          <p:nvPr>
            <p:ph type="dt" sz="half" idx="10"/>
          </p:nvPr>
        </p:nvSpPr>
        <p:spPr/>
        <p:txBody>
          <a:bodyPr/>
          <a:lstStyle/>
          <a:p>
            <a:fld id="{8B9D6B5F-3398-4EFA-A9DC-A3DD592BA359}" type="datetimeFigureOut">
              <a:rPr lang="en-US" smtClean="0"/>
              <a:t>2/13/26</a:t>
            </a:fld>
            <a:endParaRPr lang="en-US"/>
          </a:p>
        </p:txBody>
      </p:sp>
      <p:sp>
        <p:nvSpPr>
          <p:cNvPr id="6" name="Footer Placeholder 5">
            <a:extLst>
              <a:ext uri="{FF2B5EF4-FFF2-40B4-BE49-F238E27FC236}">
                <a16:creationId xmlns:a16="http://schemas.microsoft.com/office/drawing/2014/main" id="{E0CDBE98-8616-9EC4-4833-9501992260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0171D-E64B-09AB-A901-2BF612768DE5}"/>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4105254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38CEA-8791-9A12-AAF7-431C04A568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07B8A8-9015-269B-9A48-3793760560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A7F246-1556-AF3B-25BA-1EB196A38B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5A08AD-F213-634B-9D5F-CF13611602E2}"/>
              </a:ext>
            </a:extLst>
          </p:cNvPr>
          <p:cNvSpPr>
            <a:spLocks noGrp="1"/>
          </p:cNvSpPr>
          <p:nvPr>
            <p:ph type="dt" sz="half" idx="10"/>
          </p:nvPr>
        </p:nvSpPr>
        <p:spPr/>
        <p:txBody>
          <a:bodyPr/>
          <a:lstStyle/>
          <a:p>
            <a:fld id="{8B9D6B5F-3398-4EFA-A9DC-A3DD592BA359}" type="datetimeFigureOut">
              <a:rPr lang="en-US" smtClean="0"/>
              <a:t>2/13/26</a:t>
            </a:fld>
            <a:endParaRPr lang="en-US"/>
          </a:p>
        </p:txBody>
      </p:sp>
      <p:sp>
        <p:nvSpPr>
          <p:cNvPr id="6" name="Footer Placeholder 5">
            <a:extLst>
              <a:ext uri="{FF2B5EF4-FFF2-40B4-BE49-F238E27FC236}">
                <a16:creationId xmlns:a16="http://schemas.microsoft.com/office/drawing/2014/main" id="{75B36BFF-4F0B-C44F-7174-3E2BC4C0B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10656E-8030-F440-D3A1-69B1501EBBD6}"/>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3529640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39AD1-7D01-1309-EF0C-A520BBB915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3584B5-C25D-B293-D900-D41E8C2A24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99588-FB3E-A850-E029-4B9EE35A1A4E}"/>
              </a:ext>
            </a:extLst>
          </p:cNvPr>
          <p:cNvSpPr>
            <a:spLocks noGrp="1"/>
          </p:cNvSpPr>
          <p:nvPr>
            <p:ph type="dt" sz="half" idx="10"/>
          </p:nvPr>
        </p:nvSpPr>
        <p:spPr/>
        <p:txBody>
          <a:bodyPr/>
          <a:lstStyle/>
          <a:p>
            <a:fld id="{8B9D6B5F-3398-4EFA-A9DC-A3DD592BA359}" type="datetimeFigureOut">
              <a:rPr lang="en-US" smtClean="0"/>
              <a:t>2/13/26</a:t>
            </a:fld>
            <a:endParaRPr lang="en-US"/>
          </a:p>
        </p:txBody>
      </p:sp>
      <p:sp>
        <p:nvSpPr>
          <p:cNvPr id="5" name="Footer Placeholder 4">
            <a:extLst>
              <a:ext uri="{FF2B5EF4-FFF2-40B4-BE49-F238E27FC236}">
                <a16:creationId xmlns:a16="http://schemas.microsoft.com/office/drawing/2014/main" id="{8BF64353-EE25-E845-1F93-4F85B7E67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9A90E8-D29B-0F31-157E-12E6D133A59E}"/>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1159998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71D463-84FA-0142-8B1E-37A39E5D21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C41760-CFCB-F3EC-9DA3-4996F103E2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B3123B-E425-35CB-1478-06DC68B35AF4}"/>
              </a:ext>
            </a:extLst>
          </p:cNvPr>
          <p:cNvSpPr>
            <a:spLocks noGrp="1"/>
          </p:cNvSpPr>
          <p:nvPr>
            <p:ph type="dt" sz="half" idx="10"/>
          </p:nvPr>
        </p:nvSpPr>
        <p:spPr/>
        <p:txBody>
          <a:bodyPr/>
          <a:lstStyle/>
          <a:p>
            <a:fld id="{8B9D6B5F-3398-4EFA-A9DC-A3DD592BA359}" type="datetimeFigureOut">
              <a:rPr lang="en-US" smtClean="0"/>
              <a:t>2/13/26</a:t>
            </a:fld>
            <a:endParaRPr lang="en-US"/>
          </a:p>
        </p:txBody>
      </p:sp>
      <p:sp>
        <p:nvSpPr>
          <p:cNvPr id="5" name="Footer Placeholder 4">
            <a:extLst>
              <a:ext uri="{FF2B5EF4-FFF2-40B4-BE49-F238E27FC236}">
                <a16:creationId xmlns:a16="http://schemas.microsoft.com/office/drawing/2014/main" id="{86670308-F35A-3EEB-AB73-BBF9E3BD6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AD18F-DA9D-5C0E-75D6-663208B6D040}"/>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3599383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6" name="Slide Number Placeholder 5">
            <a:extLst>
              <a:ext uri="{FF2B5EF4-FFF2-40B4-BE49-F238E27FC236}">
                <a16:creationId xmlns:a16="http://schemas.microsoft.com/office/drawing/2014/main" id="{6E14516F-C8C7-9666-D863-2EEAB76C8685}"/>
              </a:ext>
            </a:extLst>
          </p:cNvPr>
          <p:cNvSpPr>
            <a:spLocks noGrp="1"/>
          </p:cNvSpPr>
          <p:nvPr>
            <p:ph type="sldNum" sz="quarter" idx="16"/>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25015802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Black">
    <p:bg>
      <p:bgPr>
        <a:solidFill>
          <a:srgbClr val="000000"/>
        </a:solidFill>
        <a:effectLst/>
      </p:bgPr>
    </p:bg>
    <p:spTree>
      <p:nvGrpSpPr>
        <p:cNvPr id="1" name=""/>
        <p:cNvGrpSpPr/>
        <p:nvPr/>
      </p:nvGrpSpPr>
      <p:grpSpPr>
        <a:xfrm>
          <a:off x="0" y="0"/>
          <a:ext cx="0" cy="0"/>
          <a:chOff x="0" y="0"/>
          <a:chExt cx="0" cy="0"/>
        </a:xfrm>
      </p:grpSpPr>
      <p:pic>
        <p:nvPicPr>
          <p:cNvPr id="2" name="Purdue Logo" descr="Purdue Logo">
            <a:extLst>
              <a:ext uri="{FF2B5EF4-FFF2-40B4-BE49-F238E27FC236}">
                <a16:creationId xmlns:a16="http://schemas.microsoft.com/office/drawing/2014/main" id="{9E31041B-B781-743F-60E6-BF689AF03360}"/>
              </a:ext>
            </a:extLst>
          </p:cNvPr>
          <p:cNvPicPr>
            <a:picLocks noChangeAspect="1"/>
          </p:cNvPicPr>
          <p:nvPr/>
        </p:nvPicPr>
        <p:blipFill>
          <a:blip r:embed="rId2"/>
          <a:stretch>
            <a:fillRect/>
          </a:stretch>
        </p:blipFill>
        <p:spPr>
          <a:xfrm>
            <a:off x="1027081" y="5756157"/>
            <a:ext cx="2709202" cy="484942"/>
          </a:xfrm>
          <a:prstGeom prst="rect">
            <a:avLst/>
          </a:prstGeom>
          <a:noFill/>
          <a:ln cap="flat">
            <a:noFill/>
          </a:ln>
        </p:spPr>
      </p:pic>
      <p:pic>
        <p:nvPicPr>
          <p:cNvPr id="3" name="Black Triangle">
            <a:extLst>
              <a:ext uri="{FF2B5EF4-FFF2-40B4-BE49-F238E27FC236}">
                <a16:creationId xmlns:a16="http://schemas.microsoft.com/office/drawing/2014/main" id="{1D8DD77E-B98A-FBD6-E48D-69E801971489}"/>
              </a:ext>
            </a:extLst>
          </p:cNvPr>
          <p:cNvPicPr>
            <a:picLocks noChangeAspect="1"/>
          </p:cNvPicPr>
          <p:nvPr/>
        </p:nvPicPr>
        <p:blipFill>
          <a:blip r:embed="rId3"/>
          <a:stretch>
            <a:fillRect/>
          </a:stretch>
        </p:blipFill>
        <p:spPr>
          <a:xfrm>
            <a:off x="9956801" y="0"/>
            <a:ext cx="2235195" cy="6858000"/>
          </a:xfrm>
          <a:prstGeom prst="rect">
            <a:avLst/>
          </a:prstGeom>
          <a:noFill/>
          <a:ln cap="flat">
            <a:noFill/>
          </a:ln>
        </p:spPr>
      </p:pic>
      <p:sp>
        <p:nvSpPr>
          <p:cNvPr id="4" name="Triangle 5">
            <a:extLst>
              <a:ext uri="{FF2B5EF4-FFF2-40B4-BE49-F238E27FC236}">
                <a16:creationId xmlns:a16="http://schemas.microsoft.com/office/drawing/2014/main" id="{0D6B527C-6358-3CC5-3E1F-7568F190AB0F}"/>
              </a:ext>
            </a:extLst>
          </p:cNvPr>
          <p:cNvSpPr/>
          <p:nvPr/>
        </p:nvSpPr>
        <p:spPr>
          <a:xfrm>
            <a:off x="9954707" y="-9436"/>
            <a:ext cx="2246717" cy="6867436"/>
          </a:xfrm>
          <a:custGeom>
            <a:avLst/>
            <a:gdLst>
              <a:gd name="f0" fmla="val 10800000"/>
              <a:gd name="f1" fmla="val 5400000"/>
              <a:gd name="f2" fmla="val 180"/>
              <a:gd name="f3" fmla="val w"/>
              <a:gd name="f4" fmla="val h"/>
              <a:gd name="f5" fmla="val 0"/>
              <a:gd name="f6" fmla="val 2243566"/>
              <a:gd name="f7" fmla="val 6872149"/>
              <a:gd name="f8" fmla="val 1583717"/>
              <a:gd name="f9" fmla="val 12"/>
              <a:gd name="f10" fmla="val 2234152"/>
              <a:gd name="f11" fmla="val 6872148"/>
              <a:gd name="f12" fmla="+- 0 0 -90"/>
              <a:gd name="f13" fmla="*/ f3 1 2243566"/>
              <a:gd name="f14" fmla="*/ f4 1 6872149"/>
              <a:gd name="f15" fmla="+- f7 0 f5"/>
              <a:gd name="f16" fmla="+- f6 0 f5"/>
              <a:gd name="f17" fmla="*/ f12 f0 1"/>
              <a:gd name="f18" fmla="*/ f16 1 2243566"/>
              <a:gd name="f19" fmla="*/ f15 1 6872149"/>
              <a:gd name="f20" fmla="*/ 1583717 f16 1"/>
              <a:gd name="f21" fmla="*/ 0 f15 1"/>
              <a:gd name="f22" fmla="*/ 2243566 f16 1"/>
              <a:gd name="f23" fmla="*/ 12 f15 1"/>
              <a:gd name="f24" fmla="*/ 2234152 f16 1"/>
              <a:gd name="f25" fmla="*/ 6872148 f15 1"/>
              <a:gd name="f26" fmla="*/ 0 f16 1"/>
              <a:gd name="f27" fmla="*/ 6872149 f15 1"/>
              <a:gd name="f28" fmla="*/ f17 1 f2"/>
              <a:gd name="f29" fmla="*/ f20 1 2243566"/>
              <a:gd name="f30" fmla="*/ f21 1 6872149"/>
              <a:gd name="f31" fmla="*/ f22 1 2243566"/>
              <a:gd name="f32" fmla="*/ f23 1 6872149"/>
              <a:gd name="f33" fmla="*/ f24 1 2243566"/>
              <a:gd name="f34" fmla="*/ f25 1 6872149"/>
              <a:gd name="f35" fmla="*/ f26 1 2243566"/>
              <a:gd name="f36" fmla="*/ f27 1 6872149"/>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7"/>
              </a:cxn>
              <a:cxn ang="f41">
                <a:pos x="f58" y="f59"/>
              </a:cxn>
              <a:cxn ang="f41">
                <a:pos x="f60" y="f61"/>
              </a:cxn>
              <a:cxn ang="f41">
                <a:pos x="f54" y="f55"/>
              </a:cxn>
            </a:cxnLst>
            <a:rect l="f50" t="f53" r="f51" b="f52"/>
            <a:pathLst>
              <a:path w="2243566" h="6872149">
                <a:moveTo>
                  <a:pt x="f8" y="f5"/>
                </a:moveTo>
                <a:lnTo>
                  <a:pt x="f6" y="f9"/>
                </a:lnTo>
                <a:lnTo>
                  <a:pt x="f10" y="f11"/>
                </a:lnTo>
                <a:lnTo>
                  <a:pt x="f5" y="f7"/>
                </a:lnTo>
                <a:lnTo>
                  <a:pt x="f8" y="f5"/>
                </a:lnTo>
                <a:close/>
              </a:path>
            </a:pathLst>
          </a:custGeom>
          <a:solidFill>
            <a:srgbClr val="CFB9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5" name="Title 6">
            <a:extLst>
              <a:ext uri="{FF2B5EF4-FFF2-40B4-BE49-F238E27FC236}">
                <a16:creationId xmlns:a16="http://schemas.microsoft.com/office/drawing/2014/main" id="{47279657-5D89-D9C9-22D8-55D060725CEA}"/>
              </a:ext>
            </a:extLst>
          </p:cNvPr>
          <p:cNvSpPr txBox="1">
            <a:spLocks noGrp="1"/>
          </p:cNvSpPr>
          <p:nvPr>
            <p:ph type="title"/>
          </p:nvPr>
        </p:nvSpPr>
        <p:spPr>
          <a:xfrm>
            <a:off x="1023259" y="2005068"/>
            <a:ext cx="7763457" cy="592832"/>
          </a:xfrm>
        </p:spPr>
        <p:txBody>
          <a:bodyPr>
            <a:noAutofit/>
          </a:bodyPr>
          <a:lstStyle>
            <a:lvl1pPr>
              <a:defRPr sz="5400">
                <a:solidFill>
                  <a:srgbClr val="FEFFFF"/>
                </a:solidFill>
              </a:defRPr>
            </a:lvl1pPr>
          </a:lstStyle>
          <a:p>
            <a:pPr lvl="0"/>
            <a:r>
              <a:rPr lang="en-US"/>
              <a:t>Presentation Title</a:t>
            </a:r>
          </a:p>
        </p:txBody>
      </p:sp>
      <p:sp>
        <p:nvSpPr>
          <p:cNvPr id="6" name="Text Placeholder 8">
            <a:extLst>
              <a:ext uri="{FF2B5EF4-FFF2-40B4-BE49-F238E27FC236}">
                <a16:creationId xmlns:a16="http://schemas.microsoft.com/office/drawing/2014/main" id="{51374167-0BD5-6EA8-8741-F1D893AF028E}"/>
              </a:ext>
            </a:extLst>
          </p:cNvPr>
          <p:cNvSpPr txBox="1">
            <a:spLocks noGrp="1"/>
          </p:cNvSpPr>
          <p:nvPr>
            <p:ph type="body" idx="4294967295"/>
          </p:nvPr>
        </p:nvSpPr>
        <p:spPr>
          <a:xfrm>
            <a:off x="1023259" y="2629338"/>
            <a:ext cx="7763457" cy="449263"/>
          </a:xfrm>
        </p:spPr>
        <p:txBody>
          <a:bodyPr>
            <a:noAutofit/>
          </a:bodyPr>
          <a:lstStyle>
            <a:lvl1pPr marL="0" indent="0">
              <a:buNone/>
              <a:defRPr sz="2400" b="1">
                <a:solidFill>
                  <a:srgbClr val="CECACB"/>
                </a:solidFill>
              </a:defRPr>
            </a:lvl1pPr>
          </a:lstStyle>
          <a:p>
            <a:pPr lvl="0"/>
            <a:r>
              <a:rPr lang="en-US"/>
              <a:t>Subtitle</a:t>
            </a:r>
          </a:p>
        </p:txBody>
      </p:sp>
      <p:sp>
        <p:nvSpPr>
          <p:cNvPr id="7" name="Text Placeholder 8">
            <a:extLst>
              <a:ext uri="{FF2B5EF4-FFF2-40B4-BE49-F238E27FC236}">
                <a16:creationId xmlns:a16="http://schemas.microsoft.com/office/drawing/2014/main" id="{8D217634-D928-1B2D-1594-BDF98794EF3D}"/>
              </a:ext>
            </a:extLst>
          </p:cNvPr>
          <p:cNvSpPr txBox="1">
            <a:spLocks noGrp="1"/>
          </p:cNvSpPr>
          <p:nvPr>
            <p:ph type="body" idx="4294967295"/>
          </p:nvPr>
        </p:nvSpPr>
        <p:spPr>
          <a:xfrm>
            <a:off x="1023259" y="3107131"/>
            <a:ext cx="7763457" cy="449263"/>
          </a:xfrm>
        </p:spPr>
        <p:txBody>
          <a:bodyPr/>
          <a:lstStyle>
            <a:lvl1pPr marL="0" indent="0">
              <a:buNone/>
              <a:defRPr sz="1600">
                <a:solidFill>
                  <a:srgbClr val="CECACB"/>
                </a:solidFill>
              </a:defRPr>
            </a:lvl1pPr>
          </a:lstStyle>
          <a:p>
            <a:pPr lvl="0"/>
            <a:fld id="{3E08097A-769D-42E6-8F76-204FDD94A4E1}" type="datetime1">
              <a:rPr lang="en-US"/>
              <a:pPr lvl="0"/>
              <a:t>1/6/2026</a:t>
            </a:fld>
            <a:endParaRPr lang="en-US"/>
          </a:p>
        </p:txBody>
      </p:sp>
    </p:spTree>
    <p:extLst>
      <p:ext uri="{BB962C8B-B14F-4D97-AF65-F5344CB8AC3E}">
        <p14:creationId xmlns:p14="http://schemas.microsoft.com/office/powerpoint/2010/main" val="318384519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Gold">
    <p:bg>
      <p:bgPr>
        <a:solidFill>
          <a:srgbClr val="CFB89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68867F54-E360-7284-7479-B2A9F0E73669}"/>
              </a:ext>
            </a:extLst>
          </p:cNvPr>
          <p:cNvPicPr>
            <a:picLocks noChangeAspect="1"/>
          </p:cNvPicPr>
          <p:nvPr/>
        </p:nvPicPr>
        <p:blipFill>
          <a:blip r:embed="rId2"/>
          <a:stretch>
            <a:fillRect/>
          </a:stretch>
        </p:blipFill>
        <p:spPr>
          <a:xfrm>
            <a:off x="9956801" y="0"/>
            <a:ext cx="2235195" cy="6858000"/>
          </a:xfrm>
          <a:prstGeom prst="rect">
            <a:avLst/>
          </a:prstGeom>
          <a:noFill/>
          <a:ln cap="flat">
            <a:noFill/>
          </a:ln>
        </p:spPr>
      </p:pic>
      <p:pic>
        <p:nvPicPr>
          <p:cNvPr id="3" name="Purdue Logo" descr="Purdue Logo">
            <a:extLst>
              <a:ext uri="{FF2B5EF4-FFF2-40B4-BE49-F238E27FC236}">
                <a16:creationId xmlns:a16="http://schemas.microsoft.com/office/drawing/2014/main" id="{2CB42F80-9D51-22EE-62BB-38D903DE6717}"/>
              </a:ext>
            </a:extLst>
          </p:cNvPr>
          <p:cNvPicPr>
            <a:picLocks noChangeAspect="1"/>
          </p:cNvPicPr>
          <p:nvPr/>
        </p:nvPicPr>
        <p:blipFill>
          <a:blip r:embed="rId3"/>
          <a:stretch>
            <a:fillRect/>
          </a:stretch>
        </p:blipFill>
        <p:spPr>
          <a:xfrm>
            <a:off x="1034140" y="5756157"/>
            <a:ext cx="2709202" cy="484942"/>
          </a:xfrm>
          <a:prstGeom prst="rect">
            <a:avLst/>
          </a:prstGeom>
          <a:noFill/>
          <a:ln cap="flat">
            <a:noFill/>
          </a:ln>
        </p:spPr>
      </p:pic>
      <p:sp>
        <p:nvSpPr>
          <p:cNvPr id="4" name="Title 6">
            <a:extLst>
              <a:ext uri="{FF2B5EF4-FFF2-40B4-BE49-F238E27FC236}">
                <a16:creationId xmlns:a16="http://schemas.microsoft.com/office/drawing/2014/main" id="{C7F83D89-6479-1541-2A25-59DFF9D2EEDF}"/>
              </a:ext>
            </a:extLst>
          </p:cNvPr>
          <p:cNvSpPr txBox="1">
            <a:spLocks noGrp="1"/>
          </p:cNvSpPr>
          <p:nvPr>
            <p:ph type="title"/>
          </p:nvPr>
        </p:nvSpPr>
        <p:spPr>
          <a:xfrm>
            <a:off x="1023259" y="1812048"/>
            <a:ext cx="7763457" cy="719760"/>
          </a:xfrm>
        </p:spPr>
        <p:txBody>
          <a:bodyPr>
            <a:noAutofit/>
          </a:bodyPr>
          <a:lstStyle>
            <a:lvl1pPr>
              <a:defRPr sz="5400"/>
            </a:lvl1pPr>
          </a:lstStyle>
          <a:p>
            <a:pPr lvl="0"/>
            <a:r>
              <a:rPr lang="en-US"/>
              <a:t>Presentation Title</a:t>
            </a:r>
          </a:p>
        </p:txBody>
      </p:sp>
      <p:sp>
        <p:nvSpPr>
          <p:cNvPr id="5" name="Text Placeholder 8">
            <a:extLst>
              <a:ext uri="{FF2B5EF4-FFF2-40B4-BE49-F238E27FC236}">
                <a16:creationId xmlns:a16="http://schemas.microsoft.com/office/drawing/2014/main" id="{95DB3F5E-93BC-7E5B-042C-47C13C8544E5}"/>
              </a:ext>
            </a:extLst>
          </p:cNvPr>
          <p:cNvSpPr txBox="1">
            <a:spLocks noGrp="1"/>
          </p:cNvSpPr>
          <p:nvPr>
            <p:ph type="body" idx="4294967295"/>
          </p:nvPr>
        </p:nvSpPr>
        <p:spPr>
          <a:xfrm>
            <a:off x="1023259" y="2617149"/>
            <a:ext cx="7763457" cy="449263"/>
          </a:xfrm>
        </p:spPr>
        <p:txBody>
          <a:bodyPr>
            <a:noAutofit/>
          </a:bodyPr>
          <a:lstStyle>
            <a:lvl1pPr marL="0" indent="0">
              <a:buNone/>
              <a:defRPr b="1"/>
            </a:lvl1pPr>
          </a:lstStyle>
          <a:p>
            <a:pPr lvl="0"/>
            <a:r>
              <a:rPr lang="en-US"/>
              <a:t>Subtitle</a:t>
            </a:r>
          </a:p>
        </p:txBody>
      </p:sp>
      <p:sp>
        <p:nvSpPr>
          <p:cNvPr id="6" name="Text Placeholder 8">
            <a:extLst>
              <a:ext uri="{FF2B5EF4-FFF2-40B4-BE49-F238E27FC236}">
                <a16:creationId xmlns:a16="http://schemas.microsoft.com/office/drawing/2014/main" id="{ECCE74E9-C69A-3613-1C39-77F21C62B8F4}"/>
              </a:ext>
            </a:extLst>
          </p:cNvPr>
          <p:cNvSpPr txBox="1">
            <a:spLocks noGrp="1"/>
          </p:cNvSpPr>
          <p:nvPr>
            <p:ph type="body" idx="4294967295"/>
          </p:nvPr>
        </p:nvSpPr>
        <p:spPr>
          <a:xfrm>
            <a:off x="1023259" y="3148846"/>
            <a:ext cx="7763457" cy="449263"/>
          </a:xfrm>
        </p:spPr>
        <p:txBody>
          <a:bodyPr/>
          <a:lstStyle>
            <a:lvl1pPr marL="0" indent="0">
              <a:buNone/>
              <a:defRPr sz="1600"/>
            </a:lvl1pPr>
          </a:lstStyle>
          <a:p>
            <a:pPr lvl="0"/>
            <a:r>
              <a:rPr lang="en-US"/>
              <a:t>3/31/23</a:t>
            </a:r>
          </a:p>
        </p:txBody>
      </p:sp>
    </p:spTree>
    <p:extLst>
      <p:ext uri="{BB962C8B-B14F-4D97-AF65-F5344CB8AC3E}">
        <p14:creationId xmlns:p14="http://schemas.microsoft.com/office/powerpoint/2010/main" val="109280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47639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with Photo">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32C1E5B-C948-75C0-12B9-6FB4C72E57D1}"/>
              </a:ext>
            </a:extLst>
          </p:cNvPr>
          <p:cNvSpPr txBox="1">
            <a:spLocks noGrp="1"/>
          </p:cNvSpPr>
          <p:nvPr>
            <p:ph type="pic" idx="4294967295"/>
          </p:nvPr>
        </p:nvSpPr>
        <p:spPr>
          <a:xfrm>
            <a:off x="0" y="0"/>
            <a:ext cx="12191996" cy="6858000"/>
          </a:xfrm>
        </p:spPr>
        <p:txBody>
          <a:bodyPr/>
          <a:lstStyle>
            <a:lvl1pPr marL="0" indent="0">
              <a:buNone/>
              <a:defRPr/>
            </a:lvl1pPr>
          </a:lstStyle>
          <a:p>
            <a:pPr lvl="0"/>
            <a:r>
              <a:rPr lang="en-US"/>
              <a:t>Click icon to add picture</a:t>
            </a:r>
          </a:p>
        </p:txBody>
      </p:sp>
      <p:sp>
        <p:nvSpPr>
          <p:cNvPr id="3" name="Title 1">
            <a:extLst>
              <a:ext uri="{FF2B5EF4-FFF2-40B4-BE49-F238E27FC236}">
                <a16:creationId xmlns:a16="http://schemas.microsoft.com/office/drawing/2014/main" id="{2999FFF4-13FA-CBDD-7A42-1EA24E5AB1E1}"/>
              </a:ext>
            </a:extLst>
          </p:cNvPr>
          <p:cNvSpPr txBox="1">
            <a:spLocks noGrp="1"/>
          </p:cNvSpPr>
          <p:nvPr>
            <p:ph type="title"/>
          </p:nvPr>
        </p:nvSpPr>
        <p:spPr>
          <a:xfrm>
            <a:off x="478971" y="4671395"/>
            <a:ext cx="11266715" cy="1401418"/>
          </a:xfrm>
        </p:spPr>
        <p:txBody>
          <a:bodyPr anchorCtr="1"/>
          <a:lstStyle>
            <a:lvl1pPr algn="ctr">
              <a:defRPr/>
            </a:lvl1pPr>
          </a:lstStyle>
          <a:p>
            <a:pPr lvl="0"/>
            <a:r>
              <a:rPr lang="en-US"/>
              <a:t>Click to edit Master title style</a:t>
            </a:r>
          </a:p>
        </p:txBody>
      </p:sp>
      <p:sp>
        <p:nvSpPr>
          <p:cNvPr id="4" name="Text Placeholder 8">
            <a:extLst>
              <a:ext uri="{FF2B5EF4-FFF2-40B4-BE49-F238E27FC236}">
                <a16:creationId xmlns:a16="http://schemas.microsoft.com/office/drawing/2014/main" id="{5B67EA6C-5338-AF95-1938-1F600427F7FE}"/>
              </a:ext>
            </a:extLst>
          </p:cNvPr>
          <p:cNvSpPr txBox="1">
            <a:spLocks noGrp="1"/>
          </p:cNvSpPr>
          <p:nvPr>
            <p:ph type="body" idx="4294967295"/>
          </p:nvPr>
        </p:nvSpPr>
        <p:spPr>
          <a:xfrm>
            <a:off x="478971" y="6085505"/>
            <a:ext cx="11266715" cy="449263"/>
          </a:xfrm>
        </p:spPr>
        <p:txBody>
          <a:bodyPr anchorCtr="1">
            <a:noAutofit/>
          </a:bodyPr>
          <a:lstStyle>
            <a:lvl1pPr marL="0" indent="0" algn="ctr">
              <a:buNone/>
              <a:defRPr b="1"/>
            </a:lvl1pPr>
          </a:lstStyle>
          <a:p>
            <a:pPr lvl="0"/>
            <a:r>
              <a:rPr lang="en-US"/>
              <a:t>Click to edit Subtitle style</a:t>
            </a:r>
          </a:p>
        </p:txBody>
      </p:sp>
    </p:spTree>
    <p:extLst>
      <p:ext uri="{BB962C8B-B14F-4D97-AF65-F5344CB8AC3E}">
        <p14:creationId xmlns:p14="http://schemas.microsoft.com/office/powerpoint/2010/main" val="3190064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hoto">
    <p:bg>
      <p:bgPr>
        <a:solidFill>
          <a:srgbClr val="FE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FB1B6498-20C9-6DE3-BFE8-0777B72055CA}"/>
              </a:ext>
            </a:extLst>
          </p:cNvPr>
          <p:cNvSpPr txBox="1">
            <a:spLocks noGrp="1"/>
          </p:cNvSpPr>
          <p:nvPr>
            <p:ph type="pic" idx="4294967295"/>
          </p:nvPr>
        </p:nvSpPr>
        <p:spPr>
          <a:xfrm>
            <a:off x="0" y="-9528"/>
            <a:ext cx="12191996" cy="6867528"/>
          </a:xfrm>
        </p:spPr>
        <p:txBody>
          <a:bodyPr/>
          <a:lstStyle>
            <a:lvl1pPr>
              <a:defRPr/>
            </a:lvl1pPr>
          </a:lstStyle>
          <a:p>
            <a:pPr lvl="0"/>
            <a:r>
              <a:rPr lang="en-US"/>
              <a:t>Click icon to add picture</a:t>
            </a:r>
          </a:p>
        </p:txBody>
      </p:sp>
      <p:sp>
        <p:nvSpPr>
          <p:cNvPr id="3" name="Slide Number Placeholder 2">
            <a:extLst>
              <a:ext uri="{FF2B5EF4-FFF2-40B4-BE49-F238E27FC236}">
                <a16:creationId xmlns:a16="http://schemas.microsoft.com/office/drawing/2014/main" id="{333FA0FC-AA86-361D-BE6A-FD998ECD91BA}"/>
              </a:ext>
            </a:extLst>
          </p:cNvPr>
          <p:cNvSpPr txBox="1">
            <a:spLocks noGrp="1"/>
          </p:cNvSpPr>
          <p:nvPr>
            <p:ph type="sldNum" sz="quarter" idx="8"/>
          </p:nvPr>
        </p:nvSpPr>
        <p:spPr/>
        <p:txBody>
          <a:bodyPr/>
          <a:lstStyle>
            <a:lvl1pPr>
              <a:defRPr/>
            </a:lvl1pPr>
          </a:lstStyle>
          <a:p>
            <a:pPr lvl="0"/>
            <a:fld id="{6161EE6C-CF34-4371-99BE-5EA721CF01C2}" type="slidenum">
              <a:t>‹#›</a:t>
            </a:fld>
            <a:endParaRPr lang="en-US"/>
          </a:p>
        </p:txBody>
      </p:sp>
    </p:spTree>
    <p:extLst>
      <p:ext uri="{BB962C8B-B14F-4D97-AF65-F5344CB8AC3E}">
        <p14:creationId xmlns:p14="http://schemas.microsoft.com/office/powerpoint/2010/main" val="2303460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with Copy">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96DCC2C8-BEBC-418F-1BC7-BE6B9B0B0DDF}"/>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166FAD3A-6F54-20FF-50E9-B900AF447339}"/>
              </a:ext>
            </a:extLst>
          </p:cNvPr>
          <p:cNvSpPr txBox="1">
            <a:spLocks noGrp="1"/>
          </p:cNvSpPr>
          <p:nvPr>
            <p:ph type="body" idx="4294967295"/>
          </p:nvPr>
        </p:nvSpPr>
        <p:spPr>
          <a:xfrm>
            <a:off x="457200" y="1543324"/>
            <a:ext cx="11266715" cy="4454709"/>
          </a:xfrm>
        </p:spPr>
        <p:txBody>
          <a:bodyPr>
            <a:noAutofit/>
          </a:bodyPr>
          <a:lstStyle>
            <a:lvl1pPr marL="0" indent="0" fontAlgn="t">
              <a:buNone/>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C1A5C514-BB75-E583-2EBB-40581C254FB6}"/>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F412BA1C-6DE6-98F0-E0BC-3006741F8913}"/>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2">
            <a:extLst>
              <a:ext uri="{FF2B5EF4-FFF2-40B4-BE49-F238E27FC236}">
                <a16:creationId xmlns:a16="http://schemas.microsoft.com/office/drawing/2014/main" id="{49EF7F87-1B85-2939-3056-27975CF932CE}"/>
              </a:ext>
            </a:extLst>
          </p:cNvPr>
          <p:cNvSpPr txBox="1">
            <a:spLocks noGrp="1"/>
          </p:cNvSpPr>
          <p:nvPr>
            <p:ph type="sldNum" sz="quarter" idx="8"/>
          </p:nvPr>
        </p:nvSpPr>
        <p:spPr/>
        <p:txBody>
          <a:bodyPr/>
          <a:lstStyle>
            <a:lvl1pPr>
              <a:defRPr/>
            </a:lvl1pPr>
          </a:lstStyle>
          <a:p>
            <a:pPr lvl="0"/>
            <a:fld id="{A4A4CF36-614E-4FB8-A727-69A431D66FE6}" type="slidenum">
              <a:t>‹#›</a:t>
            </a:fld>
            <a:endParaRPr lang="en-US"/>
          </a:p>
        </p:txBody>
      </p:sp>
    </p:spTree>
    <p:extLst>
      <p:ext uri="{BB962C8B-B14F-4D97-AF65-F5344CB8AC3E}">
        <p14:creationId xmlns:p14="http://schemas.microsoft.com/office/powerpoint/2010/main" val="1882830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with Copy 2 Colum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EF461925-E873-1AAA-6D5C-CC75553E3875}"/>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B83FA50C-BCE5-71FB-C859-424C83AB8F8C}"/>
              </a:ext>
            </a:extLst>
          </p:cNvPr>
          <p:cNvSpPr txBox="1">
            <a:spLocks noGrp="1"/>
          </p:cNvSpPr>
          <p:nvPr>
            <p:ph type="body" idx="4294967295"/>
          </p:nvPr>
        </p:nvSpPr>
        <p:spPr>
          <a:xfrm>
            <a:off x="457200" y="1543324"/>
            <a:ext cx="11266715" cy="4454709"/>
          </a:xfrm>
        </p:spPr>
        <p:txBody>
          <a:bodyPr>
            <a:noAutofit/>
          </a:bodyPr>
          <a:lstStyle>
            <a:lvl1pPr marL="0" indent="0" fontAlgn="t">
              <a:buNone/>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4BE3082F-A8FC-BD9E-F880-30D6A1DBF6BB}"/>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643DF947-A204-F51E-509C-5D208C396E91}"/>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2">
            <a:extLst>
              <a:ext uri="{FF2B5EF4-FFF2-40B4-BE49-F238E27FC236}">
                <a16:creationId xmlns:a16="http://schemas.microsoft.com/office/drawing/2014/main" id="{8A8176A9-CF00-D836-ADD2-0B3D64C5ACF5}"/>
              </a:ext>
            </a:extLst>
          </p:cNvPr>
          <p:cNvSpPr txBox="1">
            <a:spLocks noGrp="1"/>
          </p:cNvSpPr>
          <p:nvPr>
            <p:ph type="sldNum" sz="quarter" idx="8"/>
          </p:nvPr>
        </p:nvSpPr>
        <p:spPr/>
        <p:txBody>
          <a:bodyPr/>
          <a:lstStyle>
            <a:lvl1pPr>
              <a:defRPr/>
            </a:lvl1pPr>
          </a:lstStyle>
          <a:p>
            <a:pPr lvl="0"/>
            <a:fld id="{FFA7016D-67C0-402B-B34C-42578FA08334}" type="slidenum">
              <a:t>‹#›</a:t>
            </a:fld>
            <a:endParaRPr lang="en-US"/>
          </a:p>
        </p:txBody>
      </p:sp>
    </p:spTree>
    <p:extLst>
      <p:ext uri="{BB962C8B-B14F-4D97-AF65-F5344CB8AC3E}">
        <p14:creationId xmlns:p14="http://schemas.microsoft.com/office/powerpoint/2010/main" val="2729654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E73A8E0-BA4F-F23A-483D-1B049755E9B7}"/>
              </a:ext>
            </a:extLst>
          </p:cNvPr>
          <p:cNvSpPr txBox="1">
            <a:spLocks noGrp="1"/>
          </p:cNvSpPr>
          <p:nvPr>
            <p:ph idx="4294967295"/>
          </p:nvPr>
        </p:nvSpPr>
        <p:spPr>
          <a:xfrm>
            <a:off x="468090" y="1543324"/>
            <a:ext cx="11266715" cy="4454709"/>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21FF77BD-EBE4-560A-3D58-F024A2357B18}"/>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3">
            <a:extLst>
              <a:ext uri="{FF2B5EF4-FFF2-40B4-BE49-F238E27FC236}">
                <a16:creationId xmlns:a16="http://schemas.microsoft.com/office/drawing/2014/main" id="{B247A59F-149B-CFFE-8B6D-B8AF467E0781}"/>
              </a:ext>
            </a:extLst>
          </p:cNvPr>
          <p:cNvSpPr txBox="1">
            <a:spLocks noGrp="1"/>
          </p:cNvSpPr>
          <p:nvPr>
            <p:ph type="title"/>
          </p:nvPr>
        </p:nvSpPr>
        <p:spPr/>
        <p:txBody>
          <a:bodyPr/>
          <a:lstStyle>
            <a:lvl1pPr>
              <a:defRPr/>
            </a:lvl1pPr>
          </a:lstStyle>
          <a:p>
            <a:pPr lvl="0"/>
            <a:r>
              <a:rPr lang="en-US"/>
              <a:t>Click to edit Master title style</a:t>
            </a:r>
          </a:p>
        </p:txBody>
      </p:sp>
      <p:sp>
        <p:nvSpPr>
          <p:cNvPr id="5" name="Text Placeholder 13">
            <a:extLst>
              <a:ext uri="{FF2B5EF4-FFF2-40B4-BE49-F238E27FC236}">
                <a16:creationId xmlns:a16="http://schemas.microsoft.com/office/drawing/2014/main" id="{EF86833D-37D4-B055-3A1D-70CE1257CB86}"/>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6" name="Slide Number Placeholder 6">
            <a:extLst>
              <a:ext uri="{FF2B5EF4-FFF2-40B4-BE49-F238E27FC236}">
                <a16:creationId xmlns:a16="http://schemas.microsoft.com/office/drawing/2014/main" id="{B005DE65-037D-0E5E-83D2-50113F9B42D3}"/>
              </a:ext>
            </a:extLst>
          </p:cNvPr>
          <p:cNvSpPr txBox="1">
            <a:spLocks noGrp="1"/>
          </p:cNvSpPr>
          <p:nvPr>
            <p:ph type="sldNum" sz="quarter" idx="8"/>
          </p:nvPr>
        </p:nvSpPr>
        <p:spPr/>
        <p:txBody>
          <a:bodyPr/>
          <a:lstStyle>
            <a:lvl1pPr>
              <a:defRPr/>
            </a:lvl1pPr>
          </a:lstStyle>
          <a:p>
            <a:pPr lvl="0"/>
            <a:fld id="{B2B66A21-B932-46BC-A9AD-E1BBC989850F}" type="slidenum">
              <a:t>‹#›</a:t>
            </a:fld>
            <a:endParaRPr lang="en-US"/>
          </a:p>
        </p:txBody>
      </p:sp>
    </p:spTree>
    <p:extLst>
      <p:ext uri="{BB962C8B-B14F-4D97-AF65-F5344CB8AC3E}">
        <p14:creationId xmlns:p14="http://schemas.microsoft.com/office/powerpoint/2010/main" val="3227293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with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49F7-B7C6-5E5E-2676-5775F223F9FC}"/>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333298F4-31B6-8E77-C2C3-DB4B612063D5}"/>
              </a:ext>
            </a:extLst>
          </p:cNvPr>
          <p:cNvSpPr txBox="1">
            <a:spLocks noGrp="1"/>
          </p:cNvSpPr>
          <p:nvPr>
            <p:ph idx="4294967295"/>
          </p:nvPr>
        </p:nvSpPr>
        <p:spPr>
          <a:xfrm>
            <a:off x="468090" y="1543324"/>
            <a:ext cx="54131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94970ACC-CEA1-162C-6C06-FE57F921031D}"/>
              </a:ext>
            </a:extLst>
          </p:cNvPr>
          <p:cNvSpPr txBox="1">
            <a:spLocks noGrp="1"/>
          </p:cNvSpPr>
          <p:nvPr>
            <p:ph idx="4294967295"/>
          </p:nvPr>
        </p:nvSpPr>
        <p:spPr>
          <a:xfrm>
            <a:off x="6309158" y="1543324"/>
            <a:ext cx="5425647"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urdue Logo" descr="Purdue Logo">
            <a:extLst>
              <a:ext uri="{FF2B5EF4-FFF2-40B4-BE49-F238E27FC236}">
                <a16:creationId xmlns:a16="http://schemas.microsoft.com/office/drawing/2014/main" id="{0E91CDA1-AF6F-74D6-42E0-EB7CABDB293E}"/>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Text Placeholder 13">
            <a:extLst>
              <a:ext uri="{FF2B5EF4-FFF2-40B4-BE49-F238E27FC236}">
                <a16:creationId xmlns:a16="http://schemas.microsoft.com/office/drawing/2014/main" id="{21982AA9-68A8-CC32-9E63-0580AF206E45}"/>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7" name="Slide Number Placeholder 3">
            <a:extLst>
              <a:ext uri="{FF2B5EF4-FFF2-40B4-BE49-F238E27FC236}">
                <a16:creationId xmlns:a16="http://schemas.microsoft.com/office/drawing/2014/main" id="{A4EA7E9C-FB40-F4B4-191A-32AD51D0AE5B}"/>
              </a:ext>
            </a:extLst>
          </p:cNvPr>
          <p:cNvSpPr txBox="1">
            <a:spLocks noGrp="1"/>
          </p:cNvSpPr>
          <p:nvPr>
            <p:ph type="sldNum" sz="quarter" idx="8"/>
          </p:nvPr>
        </p:nvSpPr>
        <p:spPr/>
        <p:txBody>
          <a:bodyPr/>
          <a:lstStyle>
            <a:lvl1pPr>
              <a:defRPr/>
            </a:lvl1pPr>
          </a:lstStyle>
          <a:p>
            <a:pPr lvl="0"/>
            <a:fld id="{E8593A54-A57C-414A-B2C9-C44B767A6BF6}" type="slidenum">
              <a:t>‹#›</a:t>
            </a:fld>
            <a:endParaRPr lang="en-US"/>
          </a:p>
        </p:txBody>
      </p:sp>
    </p:spTree>
    <p:extLst>
      <p:ext uri="{BB962C8B-B14F-4D97-AF65-F5344CB8AC3E}">
        <p14:creationId xmlns:p14="http://schemas.microsoft.com/office/powerpoint/2010/main" val="679694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with 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5BA7-A541-D559-6070-0E89260C9CA9}"/>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B0437535-21EB-C831-24BE-1C10707E5CA9}"/>
              </a:ext>
            </a:extLst>
          </p:cNvPr>
          <p:cNvSpPr txBox="1">
            <a:spLocks noGrp="1"/>
          </p:cNvSpPr>
          <p:nvPr>
            <p:ph idx="4294967295"/>
          </p:nvPr>
        </p:nvSpPr>
        <p:spPr>
          <a:xfrm>
            <a:off x="468090" y="1543324"/>
            <a:ext cx="35075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urdue Logo" descr="Purdue Logo">
            <a:extLst>
              <a:ext uri="{FF2B5EF4-FFF2-40B4-BE49-F238E27FC236}">
                <a16:creationId xmlns:a16="http://schemas.microsoft.com/office/drawing/2014/main" id="{8F5610A7-FBAC-A737-7FC2-164E00BAE5AB}"/>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5" name="Content Placeholder 2">
            <a:extLst>
              <a:ext uri="{FF2B5EF4-FFF2-40B4-BE49-F238E27FC236}">
                <a16:creationId xmlns:a16="http://schemas.microsoft.com/office/drawing/2014/main" id="{44B1C3C5-12E9-35F1-71C9-58ADECE379D7}"/>
              </a:ext>
            </a:extLst>
          </p:cNvPr>
          <p:cNvSpPr txBox="1">
            <a:spLocks noGrp="1"/>
          </p:cNvSpPr>
          <p:nvPr>
            <p:ph idx="4294967295"/>
          </p:nvPr>
        </p:nvSpPr>
        <p:spPr>
          <a:xfrm>
            <a:off x="4342220" y="1543324"/>
            <a:ext cx="35075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C38619FB-437B-389C-CB38-2153CD2CA967}"/>
              </a:ext>
            </a:extLst>
          </p:cNvPr>
          <p:cNvSpPr txBox="1">
            <a:spLocks noGrp="1"/>
          </p:cNvSpPr>
          <p:nvPr>
            <p:ph idx="4294967295"/>
          </p:nvPr>
        </p:nvSpPr>
        <p:spPr>
          <a:xfrm>
            <a:off x="8243133" y="1543324"/>
            <a:ext cx="35075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3">
            <a:extLst>
              <a:ext uri="{FF2B5EF4-FFF2-40B4-BE49-F238E27FC236}">
                <a16:creationId xmlns:a16="http://schemas.microsoft.com/office/drawing/2014/main" id="{B2C1EF56-D2B0-64E2-1E88-BD41EB121BB7}"/>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8" name="Slide Number Placeholder 4">
            <a:extLst>
              <a:ext uri="{FF2B5EF4-FFF2-40B4-BE49-F238E27FC236}">
                <a16:creationId xmlns:a16="http://schemas.microsoft.com/office/drawing/2014/main" id="{C32B14E8-5BE7-D7BE-0145-9A879040B726}"/>
              </a:ext>
            </a:extLst>
          </p:cNvPr>
          <p:cNvSpPr txBox="1">
            <a:spLocks noGrp="1"/>
          </p:cNvSpPr>
          <p:nvPr>
            <p:ph type="sldNum" sz="quarter" idx="8"/>
          </p:nvPr>
        </p:nvSpPr>
        <p:spPr/>
        <p:txBody>
          <a:bodyPr/>
          <a:lstStyle>
            <a:lvl1pPr>
              <a:defRPr/>
            </a:lvl1pPr>
          </a:lstStyle>
          <a:p>
            <a:pPr lvl="0"/>
            <a:fld id="{4224F438-2918-4B8B-BFCB-2149DE8D4011}" type="slidenum">
              <a:t>‹#›</a:t>
            </a:fld>
            <a:endParaRPr lang="en-US"/>
          </a:p>
        </p:txBody>
      </p:sp>
    </p:spTree>
    <p:extLst>
      <p:ext uri="{BB962C8B-B14F-4D97-AF65-F5344CB8AC3E}">
        <p14:creationId xmlns:p14="http://schemas.microsoft.com/office/powerpoint/2010/main" val="3500307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hoto with Copy 2 Colum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F63DFD63-2685-48FD-EC26-55A520CC0CF8}"/>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20B06CBB-D6E8-7816-5BF0-83867EA733BB}"/>
              </a:ext>
            </a:extLst>
          </p:cNvPr>
          <p:cNvSpPr txBox="1">
            <a:spLocks noGrp="1"/>
          </p:cNvSpPr>
          <p:nvPr>
            <p:ph type="body" idx="4294967295"/>
          </p:nvPr>
        </p:nvSpPr>
        <p:spPr>
          <a:xfrm>
            <a:off x="446309" y="3652269"/>
            <a:ext cx="5469739"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A10E1265-8C97-FA1F-CC4D-526A3528DD0D}"/>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F85F135E-2AA4-3835-9771-B35C8F82E420}"/>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Picture Placeholder 2">
            <a:extLst>
              <a:ext uri="{FF2B5EF4-FFF2-40B4-BE49-F238E27FC236}">
                <a16:creationId xmlns:a16="http://schemas.microsoft.com/office/drawing/2014/main" id="{EE61BB13-A90A-F7B9-9A1C-5DF72E042ACB}"/>
              </a:ext>
            </a:extLst>
          </p:cNvPr>
          <p:cNvSpPr txBox="1">
            <a:spLocks noGrp="1"/>
          </p:cNvSpPr>
          <p:nvPr>
            <p:ph type="pic" idx="4294967295"/>
          </p:nvPr>
        </p:nvSpPr>
        <p:spPr>
          <a:xfrm>
            <a:off x="446309" y="1543324"/>
            <a:ext cx="5469748" cy="1885675"/>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ABB4A3D5-ED88-1B63-6312-90E91656B8B3}"/>
              </a:ext>
            </a:extLst>
          </p:cNvPr>
          <p:cNvSpPr txBox="1">
            <a:spLocks noGrp="1"/>
          </p:cNvSpPr>
          <p:nvPr>
            <p:ph type="pic" idx="4294967295"/>
          </p:nvPr>
        </p:nvSpPr>
        <p:spPr>
          <a:xfrm>
            <a:off x="6275947" y="1543324"/>
            <a:ext cx="5458730" cy="1885675"/>
          </a:xfrm>
        </p:spPr>
        <p:txBody>
          <a:bodyPr/>
          <a:lstStyle>
            <a:lvl1pPr marL="0" indent="0">
              <a:buNone/>
              <a:defRPr/>
            </a:lvl1pPr>
          </a:lstStyle>
          <a:p>
            <a:pPr lvl="0"/>
            <a:r>
              <a:rPr lang="en-US"/>
              <a:t>Click icon to add picture</a:t>
            </a:r>
          </a:p>
        </p:txBody>
      </p:sp>
      <p:sp>
        <p:nvSpPr>
          <p:cNvPr id="8" name="Text Placeholder 11">
            <a:extLst>
              <a:ext uri="{FF2B5EF4-FFF2-40B4-BE49-F238E27FC236}">
                <a16:creationId xmlns:a16="http://schemas.microsoft.com/office/drawing/2014/main" id="{DB67D36E-053B-4F77-1E38-7776AE6356BD}"/>
              </a:ext>
            </a:extLst>
          </p:cNvPr>
          <p:cNvSpPr txBox="1">
            <a:spLocks noGrp="1"/>
          </p:cNvSpPr>
          <p:nvPr>
            <p:ph type="body" idx="4294967295"/>
          </p:nvPr>
        </p:nvSpPr>
        <p:spPr>
          <a:xfrm>
            <a:off x="6264929" y="3652269"/>
            <a:ext cx="5469739"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9" name="Slide Number Placeholder 4">
            <a:extLst>
              <a:ext uri="{FF2B5EF4-FFF2-40B4-BE49-F238E27FC236}">
                <a16:creationId xmlns:a16="http://schemas.microsoft.com/office/drawing/2014/main" id="{44AAA552-6DB9-CDBC-2DDB-964BF6EB82BA}"/>
              </a:ext>
            </a:extLst>
          </p:cNvPr>
          <p:cNvSpPr txBox="1">
            <a:spLocks noGrp="1"/>
          </p:cNvSpPr>
          <p:nvPr>
            <p:ph type="sldNum" sz="quarter" idx="8"/>
          </p:nvPr>
        </p:nvSpPr>
        <p:spPr/>
        <p:txBody>
          <a:bodyPr/>
          <a:lstStyle>
            <a:lvl1pPr>
              <a:defRPr/>
            </a:lvl1pPr>
          </a:lstStyle>
          <a:p>
            <a:pPr lvl="0"/>
            <a:fld id="{B039E5B9-FEE1-49B5-A5AB-05ECF8F8D1E0}" type="slidenum">
              <a:t>‹#›</a:t>
            </a:fld>
            <a:endParaRPr lang="en-US"/>
          </a:p>
        </p:txBody>
      </p:sp>
    </p:spTree>
    <p:extLst>
      <p:ext uri="{BB962C8B-B14F-4D97-AF65-F5344CB8AC3E}">
        <p14:creationId xmlns:p14="http://schemas.microsoft.com/office/powerpoint/2010/main" val="748351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hoto with Copy 3 Colum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07A16214-3362-31F7-BFF3-BB0CD7319CE9}"/>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0D12801A-55BB-B7E2-397C-A9C83599FEDF}"/>
              </a:ext>
            </a:extLst>
          </p:cNvPr>
          <p:cNvSpPr txBox="1">
            <a:spLocks noGrp="1"/>
          </p:cNvSpPr>
          <p:nvPr>
            <p:ph type="body" idx="4294967295"/>
          </p:nvPr>
        </p:nvSpPr>
        <p:spPr>
          <a:xfrm>
            <a:off x="446309" y="3652269"/>
            <a:ext cx="3534476"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67CE9719-CEFF-88E6-27B1-00625E114F85}"/>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AE4EAFB3-F78A-0140-39DF-9CC1C82EA025}"/>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Picture Placeholder 2">
            <a:extLst>
              <a:ext uri="{FF2B5EF4-FFF2-40B4-BE49-F238E27FC236}">
                <a16:creationId xmlns:a16="http://schemas.microsoft.com/office/drawing/2014/main" id="{67E346CF-4535-7C7A-FC31-0338C42E0367}"/>
              </a:ext>
            </a:extLst>
          </p:cNvPr>
          <p:cNvSpPr txBox="1">
            <a:spLocks noGrp="1"/>
          </p:cNvSpPr>
          <p:nvPr>
            <p:ph type="pic" idx="4294967295"/>
          </p:nvPr>
        </p:nvSpPr>
        <p:spPr>
          <a:xfrm>
            <a:off x="446309" y="1543324"/>
            <a:ext cx="3534476" cy="1885675"/>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3AB4C8E8-437B-FAEE-FC53-CEEE70D5303F}"/>
              </a:ext>
            </a:extLst>
          </p:cNvPr>
          <p:cNvSpPr txBox="1">
            <a:spLocks noGrp="1"/>
          </p:cNvSpPr>
          <p:nvPr>
            <p:ph type="pic" idx="4294967295"/>
          </p:nvPr>
        </p:nvSpPr>
        <p:spPr>
          <a:xfrm>
            <a:off x="4336971" y="1543324"/>
            <a:ext cx="3527362" cy="1885675"/>
          </a:xfrm>
        </p:spPr>
        <p:txBody>
          <a:bodyPr/>
          <a:lstStyle>
            <a:lvl1pPr marL="0" indent="0">
              <a:buNone/>
              <a:defRPr/>
            </a:lvl1pPr>
          </a:lstStyle>
          <a:p>
            <a:pPr lvl="0"/>
            <a:r>
              <a:rPr lang="en-US"/>
              <a:t>Click icon to add picture</a:t>
            </a:r>
          </a:p>
        </p:txBody>
      </p:sp>
      <p:sp>
        <p:nvSpPr>
          <p:cNvPr id="8" name="Text Placeholder 11">
            <a:extLst>
              <a:ext uri="{FF2B5EF4-FFF2-40B4-BE49-F238E27FC236}">
                <a16:creationId xmlns:a16="http://schemas.microsoft.com/office/drawing/2014/main" id="{7E9711DF-B6F5-FF31-A344-7A2085837162}"/>
              </a:ext>
            </a:extLst>
          </p:cNvPr>
          <p:cNvSpPr txBox="1">
            <a:spLocks noGrp="1"/>
          </p:cNvSpPr>
          <p:nvPr>
            <p:ph type="body" idx="4294967295"/>
          </p:nvPr>
        </p:nvSpPr>
        <p:spPr>
          <a:xfrm>
            <a:off x="4325962" y="3652269"/>
            <a:ext cx="3534476"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9" name="Picture Placeholder 2">
            <a:extLst>
              <a:ext uri="{FF2B5EF4-FFF2-40B4-BE49-F238E27FC236}">
                <a16:creationId xmlns:a16="http://schemas.microsoft.com/office/drawing/2014/main" id="{AEE4ECA1-7438-DC61-B8A4-BCF205E3AF2A}"/>
              </a:ext>
            </a:extLst>
          </p:cNvPr>
          <p:cNvSpPr txBox="1">
            <a:spLocks noGrp="1"/>
          </p:cNvSpPr>
          <p:nvPr>
            <p:ph type="pic" idx="4294967295"/>
          </p:nvPr>
        </p:nvSpPr>
        <p:spPr>
          <a:xfrm>
            <a:off x="8205606" y="1532305"/>
            <a:ext cx="3527362" cy="1885675"/>
          </a:xfrm>
        </p:spPr>
        <p:txBody>
          <a:bodyPr/>
          <a:lstStyle>
            <a:lvl1pPr marL="0" indent="0">
              <a:buNone/>
              <a:defRPr/>
            </a:lvl1pPr>
          </a:lstStyle>
          <a:p>
            <a:pPr lvl="0"/>
            <a:r>
              <a:rPr lang="en-US"/>
              <a:t>Click icon to add picture</a:t>
            </a:r>
          </a:p>
        </p:txBody>
      </p:sp>
      <p:sp>
        <p:nvSpPr>
          <p:cNvPr id="10" name="Text Placeholder 11">
            <a:extLst>
              <a:ext uri="{FF2B5EF4-FFF2-40B4-BE49-F238E27FC236}">
                <a16:creationId xmlns:a16="http://schemas.microsoft.com/office/drawing/2014/main" id="{DB8125FC-775B-9F30-676F-66C4C92DDD01}"/>
              </a:ext>
            </a:extLst>
          </p:cNvPr>
          <p:cNvSpPr txBox="1">
            <a:spLocks noGrp="1"/>
          </p:cNvSpPr>
          <p:nvPr>
            <p:ph type="body" idx="4294967295"/>
          </p:nvPr>
        </p:nvSpPr>
        <p:spPr>
          <a:xfrm>
            <a:off x="8194587" y="3641250"/>
            <a:ext cx="3534476"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11" name="Slide Number Placeholder 4">
            <a:extLst>
              <a:ext uri="{FF2B5EF4-FFF2-40B4-BE49-F238E27FC236}">
                <a16:creationId xmlns:a16="http://schemas.microsoft.com/office/drawing/2014/main" id="{9C838E6C-AD06-3BBE-CCF0-C5E646194325}"/>
              </a:ext>
            </a:extLst>
          </p:cNvPr>
          <p:cNvSpPr txBox="1">
            <a:spLocks noGrp="1"/>
          </p:cNvSpPr>
          <p:nvPr>
            <p:ph type="sldNum" sz="quarter" idx="8"/>
          </p:nvPr>
        </p:nvSpPr>
        <p:spPr/>
        <p:txBody>
          <a:bodyPr/>
          <a:lstStyle>
            <a:lvl1pPr>
              <a:defRPr/>
            </a:lvl1pPr>
          </a:lstStyle>
          <a:p>
            <a:pPr lvl="0"/>
            <a:fld id="{C5A71786-0570-42BF-9C31-22B343C1E4C1}" type="slidenum">
              <a:t>‹#›</a:t>
            </a:fld>
            <a:endParaRPr lang="en-US"/>
          </a:p>
        </p:txBody>
      </p:sp>
    </p:spTree>
    <p:extLst>
      <p:ext uri="{BB962C8B-B14F-4D97-AF65-F5344CB8AC3E}">
        <p14:creationId xmlns:p14="http://schemas.microsoft.com/office/powerpoint/2010/main" val="2000996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0233B-8869-A436-78EC-CB449B250202}"/>
              </a:ext>
            </a:extLst>
          </p:cNvPr>
          <p:cNvSpPr txBox="1">
            <a:spLocks noGrp="1"/>
          </p:cNvSpPr>
          <p:nvPr>
            <p:ph type="title"/>
          </p:nvPr>
        </p:nvSpPr>
        <p:spPr>
          <a:xfrm>
            <a:off x="457200" y="457200"/>
            <a:ext cx="4314825" cy="964097"/>
          </a:xfrm>
        </p:spPr>
        <p:txBody>
          <a:bodyPr anchor="b"/>
          <a:lstStyle>
            <a:lvl1pPr>
              <a:defRPr sz="3200"/>
            </a:lvl1pPr>
          </a:lstStyle>
          <a:p>
            <a:pPr lvl="0"/>
            <a:r>
              <a:rPr lang="en-US"/>
              <a:t>Click to edit Master title style</a:t>
            </a:r>
          </a:p>
        </p:txBody>
      </p:sp>
      <p:sp>
        <p:nvSpPr>
          <p:cNvPr id="3" name="Text Placeholder 3">
            <a:extLst>
              <a:ext uri="{FF2B5EF4-FFF2-40B4-BE49-F238E27FC236}">
                <a16:creationId xmlns:a16="http://schemas.microsoft.com/office/drawing/2014/main" id="{38E21AFD-8EFD-4A2C-3E19-80276C271E8D}"/>
              </a:ext>
            </a:extLst>
          </p:cNvPr>
          <p:cNvSpPr txBox="1">
            <a:spLocks noGrp="1"/>
          </p:cNvSpPr>
          <p:nvPr>
            <p:ph type="body" idx="4294967295"/>
          </p:nvPr>
        </p:nvSpPr>
        <p:spPr>
          <a:xfrm>
            <a:off x="457200" y="1570381"/>
            <a:ext cx="4314825" cy="4298603"/>
          </a:xfrm>
        </p:spPr>
        <p:txBody>
          <a:bodyPr/>
          <a:lstStyle>
            <a:lvl1pPr marL="0" indent="0">
              <a:buNone/>
              <a:defRPr sz="1600"/>
            </a:lvl1pPr>
          </a:lstStyle>
          <a:p>
            <a:pPr lvl="0"/>
            <a:r>
              <a:rPr lang="en-US"/>
              <a:t>Click to edit Master text styles</a:t>
            </a:r>
          </a:p>
        </p:txBody>
      </p:sp>
      <p:sp>
        <p:nvSpPr>
          <p:cNvPr id="4" name="Content Placeholder 2">
            <a:extLst>
              <a:ext uri="{FF2B5EF4-FFF2-40B4-BE49-F238E27FC236}">
                <a16:creationId xmlns:a16="http://schemas.microsoft.com/office/drawing/2014/main" id="{4A588E5E-5E84-9BBB-E0B4-EE6E2A950BD3}"/>
              </a:ext>
            </a:extLst>
          </p:cNvPr>
          <p:cNvSpPr txBox="1">
            <a:spLocks noGrp="1"/>
          </p:cNvSpPr>
          <p:nvPr>
            <p:ph idx="4294967295"/>
          </p:nvPr>
        </p:nvSpPr>
        <p:spPr>
          <a:xfrm>
            <a:off x="5071875" y="457200"/>
            <a:ext cx="6662931" cy="5411784"/>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urdue Logo" descr="Purdue Logo">
            <a:extLst>
              <a:ext uri="{FF2B5EF4-FFF2-40B4-BE49-F238E27FC236}">
                <a16:creationId xmlns:a16="http://schemas.microsoft.com/office/drawing/2014/main" id="{0A56367B-2FA3-B5E7-FBF4-6AD764DB86B4}"/>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5">
            <a:extLst>
              <a:ext uri="{FF2B5EF4-FFF2-40B4-BE49-F238E27FC236}">
                <a16:creationId xmlns:a16="http://schemas.microsoft.com/office/drawing/2014/main" id="{988DB5C6-AB69-0638-92E0-566C9505AB06}"/>
              </a:ext>
            </a:extLst>
          </p:cNvPr>
          <p:cNvSpPr txBox="1">
            <a:spLocks noGrp="1"/>
          </p:cNvSpPr>
          <p:nvPr>
            <p:ph type="sldNum" sz="quarter" idx="8"/>
          </p:nvPr>
        </p:nvSpPr>
        <p:spPr/>
        <p:txBody>
          <a:bodyPr/>
          <a:lstStyle>
            <a:lvl1pPr>
              <a:defRPr/>
            </a:lvl1pPr>
          </a:lstStyle>
          <a:p>
            <a:pPr lvl="0"/>
            <a:fld id="{B570F30C-C632-47BF-AB20-42CDA1C088A1}" type="slidenum">
              <a:t>‹#›</a:t>
            </a:fld>
            <a:endParaRPr lang="en-US"/>
          </a:p>
        </p:txBody>
      </p:sp>
    </p:spTree>
    <p:extLst>
      <p:ext uri="{BB962C8B-B14F-4D97-AF65-F5344CB8AC3E}">
        <p14:creationId xmlns:p14="http://schemas.microsoft.com/office/powerpoint/2010/main" val="128214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2" y="1577340"/>
            <a:ext cx="530351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2" y="1577340"/>
            <a:ext cx="5303519"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26082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36E69-AD4A-6642-4293-7B4E843F2BFC}"/>
              </a:ext>
            </a:extLst>
          </p:cNvPr>
          <p:cNvSpPr txBox="1">
            <a:spLocks noGrp="1"/>
          </p:cNvSpPr>
          <p:nvPr>
            <p:ph type="title"/>
          </p:nvPr>
        </p:nvSpPr>
        <p:spPr>
          <a:xfrm>
            <a:off x="446309" y="470038"/>
            <a:ext cx="4325715" cy="1034771"/>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CD29C5A4-D02D-965C-2BD3-BDD2323B7761}"/>
              </a:ext>
            </a:extLst>
          </p:cNvPr>
          <p:cNvSpPr txBox="1">
            <a:spLocks noGrp="1"/>
          </p:cNvSpPr>
          <p:nvPr>
            <p:ph type="pic" idx="1"/>
          </p:nvPr>
        </p:nvSpPr>
        <p:spPr>
          <a:xfrm>
            <a:off x="5183184" y="470038"/>
            <a:ext cx="6562502" cy="5391009"/>
          </a:xfrm>
        </p:spPr>
        <p:txBody>
          <a:bodyPr/>
          <a:lstStyle>
            <a:lvl1pPr marL="0" indent="0">
              <a:buNone/>
              <a:defRPr/>
            </a:lvl1pPr>
          </a:lstStyle>
          <a:p>
            <a:pPr lvl="0"/>
            <a:r>
              <a:rPr lang="en-US"/>
              <a:t>Click icon to add picture</a:t>
            </a:r>
          </a:p>
        </p:txBody>
      </p:sp>
      <p:sp>
        <p:nvSpPr>
          <p:cNvPr id="4" name="Text Placeholder 3">
            <a:extLst>
              <a:ext uri="{FF2B5EF4-FFF2-40B4-BE49-F238E27FC236}">
                <a16:creationId xmlns:a16="http://schemas.microsoft.com/office/drawing/2014/main" id="{D08EC317-3690-1DED-AB05-0C47EF98817A}"/>
              </a:ext>
            </a:extLst>
          </p:cNvPr>
          <p:cNvSpPr txBox="1">
            <a:spLocks noGrp="1"/>
          </p:cNvSpPr>
          <p:nvPr>
            <p:ph type="body" idx="2"/>
          </p:nvPr>
        </p:nvSpPr>
        <p:spPr>
          <a:xfrm>
            <a:off x="446309" y="1759223"/>
            <a:ext cx="4325715" cy="4086087"/>
          </a:xfrm>
        </p:spPr>
        <p:txBody>
          <a:bodyPr/>
          <a:lstStyle>
            <a:lvl1pPr marL="0" indent="0">
              <a:buNone/>
              <a:defRPr sz="1600"/>
            </a:lvl1pPr>
          </a:lstStyle>
          <a:p>
            <a:pPr lvl="0"/>
            <a:r>
              <a:rPr lang="en-US"/>
              <a:t>Click to edit Master text styles</a:t>
            </a:r>
          </a:p>
        </p:txBody>
      </p:sp>
      <p:pic>
        <p:nvPicPr>
          <p:cNvPr id="5" name="Purdue Logo" descr="Purdue Logo">
            <a:extLst>
              <a:ext uri="{FF2B5EF4-FFF2-40B4-BE49-F238E27FC236}">
                <a16:creationId xmlns:a16="http://schemas.microsoft.com/office/drawing/2014/main" id="{669128C0-6EF2-901D-E6EA-AD740FC2BE4C}"/>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5">
            <a:extLst>
              <a:ext uri="{FF2B5EF4-FFF2-40B4-BE49-F238E27FC236}">
                <a16:creationId xmlns:a16="http://schemas.microsoft.com/office/drawing/2014/main" id="{F484F214-B895-214B-7C48-1DAB604A5CEA}"/>
              </a:ext>
            </a:extLst>
          </p:cNvPr>
          <p:cNvSpPr txBox="1">
            <a:spLocks noGrp="1"/>
          </p:cNvSpPr>
          <p:nvPr>
            <p:ph type="sldNum" sz="quarter" idx="8"/>
          </p:nvPr>
        </p:nvSpPr>
        <p:spPr/>
        <p:txBody>
          <a:bodyPr/>
          <a:lstStyle>
            <a:lvl1pPr>
              <a:defRPr/>
            </a:lvl1pPr>
          </a:lstStyle>
          <a:p>
            <a:pPr lvl="0"/>
            <a:fld id="{906CD4F3-5FE1-4254-A97E-4DEAF874FD97}" type="slidenum">
              <a:t>‹#›</a:t>
            </a:fld>
            <a:endParaRPr lang="en-US"/>
          </a:p>
        </p:txBody>
      </p:sp>
    </p:spTree>
    <p:extLst>
      <p:ext uri="{BB962C8B-B14F-4D97-AF65-F5344CB8AC3E}">
        <p14:creationId xmlns:p14="http://schemas.microsoft.com/office/powerpoint/2010/main" val="1738435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ED6340B2-F80F-DEA8-B36A-D6E87B6B2EAF}"/>
              </a:ext>
            </a:extLst>
          </p:cNvPr>
          <p:cNvSpPr txBox="1">
            <a:spLocks noGrp="1"/>
          </p:cNvSpPr>
          <p:nvPr>
            <p:ph type="pic" idx="4294967295"/>
          </p:nvPr>
        </p:nvSpPr>
        <p:spPr>
          <a:xfrm>
            <a:off x="446309" y="1543324"/>
            <a:ext cx="5458730" cy="4317723"/>
          </a:xfrm>
        </p:spPr>
        <p:txBody>
          <a:bodyPr/>
          <a:lstStyle>
            <a:lvl1pPr marL="0" indent="0">
              <a:buNone/>
              <a:defRPr/>
            </a:lvl1pPr>
          </a:lstStyle>
          <a:p>
            <a:pPr lvl="0"/>
            <a:r>
              <a:rPr lang="en-US"/>
              <a:t>Click icon to add picture</a:t>
            </a:r>
          </a:p>
        </p:txBody>
      </p:sp>
      <p:pic>
        <p:nvPicPr>
          <p:cNvPr id="3" name="Purdue Logo" descr="Purdue Logo">
            <a:extLst>
              <a:ext uri="{FF2B5EF4-FFF2-40B4-BE49-F238E27FC236}">
                <a16:creationId xmlns:a16="http://schemas.microsoft.com/office/drawing/2014/main" id="{70940053-A11F-F6CB-FF79-A99AA63635E4}"/>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25AA3957-C087-A6E1-6A5B-6ACC7B1567E3}"/>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6AAC71A9-27C0-5333-DE16-9D32946BE142}"/>
              </a:ext>
            </a:extLst>
          </p:cNvPr>
          <p:cNvSpPr txBox="1">
            <a:spLocks noGrp="1"/>
          </p:cNvSpPr>
          <p:nvPr>
            <p:ph type="pic" idx="4294967295"/>
          </p:nvPr>
        </p:nvSpPr>
        <p:spPr>
          <a:xfrm>
            <a:off x="6286966" y="1543324"/>
            <a:ext cx="5458730" cy="4317723"/>
          </a:xfrm>
        </p:spPr>
        <p:txBody>
          <a:bodyPr/>
          <a:lstStyle>
            <a:lvl1pPr marL="0" indent="0">
              <a:buNone/>
              <a:defRPr/>
            </a:lvl1pPr>
          </a:lstStyle>
          <a:p>
            <a:pPr lvl="0"/>
            <a:r>
              <a:rPr lang="en-US"/>
              <a:t>Click icon to add picture</a:t>
            </a:r>
          </a:p>
        </p:txBody>
      </p:sp>
      <p:sp>
        <p:nvSpPr>
          <p:cNvPr id="6" name="Text Placeholder 13">
            <a:extLst>
              <a:ext uri="{FF2B5EF4-FFF2-40B4-BE49-F238E27FC236}">
                <a16:creationId xmlns:a16="http://schemas.microsoft.com/office/drawing/2014/main" id="{B86E94D3-E1C3-A75A-D488-F253C6AB1856}"/>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7" name="Slide Number Placeholder 3">
            <a:extLst>
              <a:ext uri="{FF2B5EF4-FFF2-40B4-BE49-F238E27FC236}">
                <a16:creationId xmlns:a16="http://schemas.microsoft.com/office/drawing/2014/main" id="{CAD3985F-CA94-AE3E-4CB7-1EB583514A42}"/>
              </a:ext>
            </a:extLst>
          </p:cNvPr>
          <p:cNvSpPr txBox="1">
            <a:spLocks noGrp="1"/>
          </p:cNvSpPr>
          <p:nvPr>
            <p:ph type="sldNum" sz="quarter" idx="8"/>
          </p:nvPr>
        </p:nvSpPr>
        <p:spPr/>
        <p:txBody>
          <a:bodyPr/>
          <a:lstStyle>
            <a:lvl1pPr>
              <a:defRPr/>
            </a:lvl1pPr>
          </a:lstStyle>
          <a:p>
            <a:pPr lvl="0"/>
            <a:fld id="{400D423F-5E7D-44AF-985D-9A52EBBA8E17}" type="slidenum">
              <a:t>‹#›</a:t>
            </a:fld>
            <a:endParaRPr lang="en-US"/>
          </a:p>
        </p:txBody>
      </p:sp>
    </p:spTree>
    <p:extLst>
      <p:ext uri="{BB962C8B-B14F-4D97-AF65-F5344CB8AC3E}">
        <p14:creationId xmlns:p14="http://schemas.microsoft.com/office/powerpoint/2010/main" val="275974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py with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CDA2972B-59C1-0D81-6299-5E398A5982BB}"/>
              </a:ext>
            </a:extLst>
          </p:cNvPr>
          <p:cNvSpPr txBox="1">
            <a:spLocks noGrp="1"/>
          </p:cNvSpPr>
          <p:nvPr>
            <p:ph type="pic" idx="4294967295"/>
          </p:nvPr>
        </p:nvSpPr>
        <p:spPr>
          <a:xfrm>
            <a:off x="468090" y="1543324"/>
            <a:ext cx="5862675" cy="2055589"/>
          </a:xfrm>
        </p:spPr>
        <p:txBody>
          <a:bodyPr/>
          <a:lstStyle>
            <a:lvl1pPr marL="0" indent="0">
              <a:buNone/>
              <a:defRPr/>
            </a:lvl1pPr>
          </a:lstStyle>
          <a:p>
            <a:pPr lvl="0"/>
            <a:r>
              <a:rPr lang="en-US"/>
              <a:t>Click icon to add picture</a:t>
            </a:r>
          </a:p>
        </p:txBody>
      </p:sp>
      <p:sp>
        <p:nvSpPr>
          <p:cNvPr id="3" name="Text Placeholder 3">
            <a:extLst>
              <a:ext uri="{FF2B5EF4-FFF2-40B4-BE49-F238E27FC236}">
                <a16:creationId xmlns:a16="http://schemas.microsoft.com/office/drawing/2014/main" id="{24A2839C-3AB4-5E22-9176-7042FE58148B}"/>
              </a:ext>
            </a:extLst>
          </p:cNvPr>
          <p:cNvSpPr txBox="1">
            <a:spLocks noGrp="1"/>
          </p:cNvSpPr>
          <p:nvPr>
            <p:ph type="body" idx="4294967295"/>
          </p:nvPr>
        </p:nvSpPr>
        <p:spPr>
          <a:xfrm>
            <a:off x="6615757" y="1543324"/>
            <a:ext cx="5129930" cy="4307573"/>
          </a:xfrm>
        </p:spPr>
        <p:txBody>
          <a:bodyPr/>
          <a:lstStyle>
            <a:lvl1pPr marL="0" indent="0">
              <a:buNone/>
              <a:defRPr sz="1600"/>
            </a:lvl1pPr>
          </a:lstStyle>
          <a:p>
            <a:pPr lvl="0"/>
            <a:r>
              <a:rPr lang="en-US"/>
              <a:t>Click to edit Master text styles</a:t>
            </a:r>
          </a:p>
        </p:txBody>
      </p:sp>
      <p:pic>
        <p:nvPicPr>
          <p:cNvPr id="4" name="Purdue Logo" descr="Purdue Logo">
            <a:extLst>
              <a:ext uri="{FF2B5EF4-FFF2-40B4-BE49-F238E27FC236}">
                <a16:creationId xmlns:a16="http://schemas.microsoft.com/office/drawing/2014/main" id="{5A6CA095-1A84-55B8-ED44-967A8BDDBAEA}"/>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5" name="Title 4">
            <a:extLst>
              <a:ext uri="{FF2B5EF4-FFF2-40B4-BE49-F238E27FC236}">
                <a16:creationId xmlns:a16="http://schemas.microsoft.com/office/drawing/2014/main" id="{801E8FD5-0494-E698-62F0-233E9A0D5BCE}"/>
              </a:ext>
            </a:extLst>
          </p:cNvPr>
          <p:cNvSpPr txBox="1">
            <a:spLocks noGrp="1"/>
          </p:cNvSpPr>
          <p:nvPr>
            <p:ph type="title"/>
          </p:nvPr>
        </p:nvSpPr>
        <p:spPr/>
        <p:txBody>
          <a:bodyPr/>
          <a:lstStyle>
            <a:lvl1pPr>
              <a:defRPr/>
            </a:lvl1pPr>
          </a:lstStyle>
          <a:p>
            <a:pPr lvl="0"/>
            <a:r>
              <a:rPr lang="en-US"/>
              <a:t>Click to edit Master title style</a:t>
            </a:r>
          </a:p>
        </p:txBody>
      </p:sp>
      <p:sp>
        <p:nvSpPr>
          <p:cNvPr id="6" name="Picture Placeholder 2">
            <a:extLst>
              <a:ext uri="{FF2B5EF4-FFF2-40B4-BE49-F238E27FC236}">
                <a16:creationId xmlns:a16="http://schemas.microsoft.com/office/drawing/2014/main" id="{49C758E9-F46A-FC39-7E0A-84406948D59E}"/>
              </a:ext>
            </a:extLst>
          </p:cNvPr>
          <p:cNvSpPr txBox="1">
            <a:spLocks noGrp="1"/>
          </p:cNvSpPr>
          <p:nvPr>
            <p:ph type="pic" idx="4294967295"/>
          </p:nvPr>
        </p:nvSpPr>
        <p:spPr>
          <a:xfrm>
            <a:off x="3486579" y="3795299"/>
            <a:ext cx="2844186" cy="2055589"/>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3955A057-61D6-3D92-A44C-2872332178D0}"/>
              </a:ext>
            </a:extLst>
          </p:cNvPr>
          <p:cNvSpPr txBox="1">
            <a:spLocks noGrp="1"/>
          </p:cNvSpPr>
          <p:nvPr>
            <p:ph type="pic" idx="4294967295"/>
          </p:nvPr>
        </p:nvSpPr>
        <p:spPr>
          <a:xfrm>
            <a:off x="468090" y="3795299"/>
            <a:ext cx="2844186" cy="2055589"/>
          </a:xfrm>
        </p:spPr>
        <p:txBody>
          <a:bodyPr/>
          <a:lstStyle>
            <a:lvl1pPr marL="0" indent="0">
              <a:buNone/>
              <a:defRPr/>
            </a:lvl1pPr>
          </a:lstStyle>
          <a:p>
            <a:pPr lvl="0"/>
            <a:r>
              <a:rPr lang="en-US"/>
              <a:t>Click icon to add picture</a:t>
            </a:r>
          </a:p>
        </p:txBody>
      </p:sp>
      <p:sp>
        <p:nvSpPr>
          <p:cNvPr id="8" name="Text Placeholder 13">
            <a:extLst>
              <a:ext uri="{FF2B5EF4-FFF2-40B4-BE49-F238E27FC236}">
                <a16:creationId xmlns:a16="http://schemas.microsoft.com/office/drawing/2014/main" id="{206CBCDB-57CC-AC75-08A1-FE3967A2EEC5}"/>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9" name="Slide Number Placeholder 5">
            <a:extLst>
              <a:ext uri="{FF2B5EF4-FFF2-40B4-BE49-F238E27FC236}">
                <a16:creationId xmlns:a16="http://schemas.microsoft.com/office/drawing/2014/main" id="{FDB650A5-A1DA-59AE-4AF4-8F2574CE0A6E}"/>
              </a:ext>
            </a:extLst>
          </p:cNvPr>
          <p:cNvSpPr txBox="1">
            <a:spLocks noGrp="1"/>
          </p:cNvSpPr>
          <p:nvPr>
            <p:ph type="sldNum" sz="quarter" idx="8"/>
          </p:nvPr>
        </p:nvSpPr>
        <p:spPr/>
        <p:txBody>
          <a:bodyPr/>
          <a:lstStyle>
            <a:lvl1pPr>
              <a:defRPr/>
            </a:lvl1pPr>
          </a:lstStyle>
          <a:p>
            <a:pPr lvl="0"/>
            <a:fld id="{D6012CEA-369B-4E80-8BAA-7122DE5DE542}" type="slidenum">
              <a:t>‹#›</a:t>
            </a:fld>
            <a:endParaRPr lang="en-US"/>
          </a:p>
        </p:txBody>
      </p:sp>
    </p:spTree>
    <p:extLst>
      <p:ext uri="{BB962C8B-B14F-4D97-AF65-F5344CB8AC3E}">
        <p14:creationId xmlns:p14="http://schemas.microsoft.com/office/powerpoint/2010/main" val="6937776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hotos with Captions">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4FFA7EA6-7403-F55C-728E-701B4C9213F0}"/>
              </a:ext>
            </a:extLst>
          </p:cNvPr>
          <p:cNvSpPr txBox="1">
            <a:spLocks noGrp="1"/>
          </p:cNvSpPr>
          <p:nvPr>
            <p:ph type="body" idx="4294967295"/>
          </p:nvPr>
        </p:nvSpPr>
        <p:spPr>
          <a:xfrm>
            <a:off x="435428" y="3142948"/>
            <a:ext cx="3541791" cy="365760"/>
          </a:xfrm>
        </p:spPr>
        <p:txBody>
          <a:bodyPr/>
          <a:lstStyle>
            <a:lvl1pPr marL="0" indent="0">
              <a:buNone/>
              <a:defRPr sz="1600"/>
            </a:lvl1pPr>
          </a:lstStyle>
          <a:p>
            <a:pPr lvl="0"/>
            <a:r>
              <a:rPr lang="en-US"/>
              <a:t>Click to edit Master text styles</a:t>
            </a:r>
          </a:p>
        </p:txBody>
      </p:sp>
      <p:pic>
        <p:nvPicPr>
          <p:cNvPr id="3" name="Purdue Logo" descr="Purdue Logo">
            <a:extLst>
              <a:ext uri="{FF2B5EF4-FFF2-40B4-BE49-F238E27FC236}">
                <a16:creationId xmlns:a16="http://schemas.microsoft.com/office/drawing/2014/main" id="{7191EF62-3234-62F9-17AA-6F0BF2049F66}"/>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CCC76198-E8F0-F9A3-4F52-CAF3DA5F245A}"/>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8D406A42-A452-01C2-51E6-3F8681ECF3E8}"/>
              </a:ext>
            </a:extLst>
          </p:cNvPr>
          <p:cNvSpPr txBox="1">
            <a:spLocks noGrp="1"/>
          </p:cNvSpPr>
          <p:nvPr>
            <p:ph type="pic" idx="4294967295"/>
          </p:nvPr>
        </p:nvSpPr>
        <p:spPr>
          <a:xfrm>
            <a:off x="457200" y="1257144"/>
            <a:ext cx="3520019" cy="1750454"/>
          </a:xfrm>
        </p:spPr>
        <p:txBody>
          <a:bodyPr/>
          <a:lstStyle>
            <a:lvl1pPr marL="0" indent="0">
              <a:buNone/>
              <a:defRPr/>
            </a:lvl1pPr>
          </a:lstStyle>
          <a:p>
            <a:pPr lvl="0"/>
            <a:r>
              <a:rPr lang="en-US"/>
              <a:t>Click icon to add picture</a:t>
            </a:r>
          </a:p>
        </p:txBody>
      </p:sp>
      <p:sp>
        <p:nvSpPr>
          <p:cNvPr id="6" name="Picture Placeholder 2">
            <a:extLst>
              <a:ext uri="{FF2B5EF4-FFF2-40B4-BE49-F238E27FC236}">
                <a16:creationId xmlns:a16="http://schemas.microsoft.com/office/drawing/2014/main" id="{5F0D07AC-ED36-C73E-365F-F5D680604D6E}"/>
              </a:ext>
            </a:extLst>
          </p:cNvPr>
          <p:cNvSpPr txBox="1">
            <a:spLocks noGrp="1"/>
          </p:cNvSpPr>
          <p:nvPr>
            <p:ph type="pic" idx="4294967295"/>
          </p:nvPr>
        </p:nvSpPr>
        <p:spPr>
          <a:xfrm>
            <a:off x="4325102" y="1257144"/>
            <a:ext cx="3520019" cy="1750454"/>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2F3FE20A-C2CA-FC7C-E60F-6580C2380712}"/>
              </a:ext>
            </a:extLst>
          </p:cNvPr>
          <p:cNvSpPr txBox="1">
            <a:spLocks noGrp="1"/>
          </p:cNvSpPr>
          <p:nvPr>
            <p:ph type="pic" idx="4294967295"/>
          </p:nvPr>
        </p:nvSpPr>
        <p:spPr>
          <a:xfrm>
            <a:off x="8214777" y="1257144"/>
            <a:ext cx="3520019" cy="1750454"/>
          </a:xfrm>
        </p:spPr>
        <p:txBody>
          <a:bodyPr/>
          <a:lstStyle>
            <a:lvl1pPr marL="0" indent="0">
              <a:buNone/>
              <a:defRPr/>
            </a:lvl1pPr>
          </a:lstStyle>
          <a:p>
            <a:pPr lvl="0"/>
            <a:r>
              <a:rPr lang="en-US"/>
              <a:t>Click icon to add picture</a:t>
            </a:r>
          </a:p>
        </p:txBody>
      </p:sp>
      <p:sp>
        <p:nvSpPr>
          <p:cNvPr id="8" name="Text Placeholder 3">
            <a:extLst>
              <a:ext uri="{FF2B5EF4-FFF2-40B4-BE49-F238E27FC236}">
                <a16:creationId xmlns:a16="http://schemas.microsoft.com/office/drawing/2014/main" id="{BB875095-1E17-0975-3DB8-8811B4249F73}"/>
              </a:ext>
            </a:extLst>
          </p:cNvPr>
          <p:cNvSpPr txBox="1">
            <a:spLocks noGrp="1"/>
          </p:cNvSpPr>
          <p:nvPr>
            <p:ph type="body" idx="4294967295"/>
          </p:nvPr>
        </p:nvSpPr>
        <p:spPr>
          <a:xfrm>
            <a:off x="4303330" y="3142948"/>
            <a:ext cx="3541791" cy="365760"/>
          </a:xfrm>
        </p:spPr>
        <p:txBody>
          <a:bodyPr/>
          <a:lstStyle>
            <a:lvl1pPr marL="0" indent="0">
              <a:buNone/>
              <a:defRPr sz="1600"/>
            </a:lvl1pPr>
          </a:lstStyle>
          <a:p>
            <a:pPr lvl="0"/>
            <a:r>
              <a:rPr lang="en-US"/>
              <a:t>Click to edit Master text styles</a:t>
            </a:r>
          </a:p>
        </p:txBody>
      </p:sp>
      <p:sp>
        <p:nvSpPr>
          <p:cNvPr id="9" name="Text Placeholder 3">
            <a:extLst>
              <a:ext uri="{FF2B5EF4-FFF2-40B4-BE49-F238E27FC236}">
                <a16:creationId xmlns:a16="http://schemas.microsoft.com/office/drawing/2014/main" id="{D83257C8-3ED3-4443-1233-B215E77BB0E8}"/>
              </a:ext>
            </a:extLst>
          </p:cNvPr>
          <p:cNvSpPr txBox="1">
            <a:spLocks noGrp="1"/>
          </p:cNvSpPr>
          <p:nvPr>
            <p:ph type="body" idx="4294967295"/>
          </p:nvPr>
        </p:nvSpPr>
        <p:spPr>
          <a:xfrm>
            <a:off x="8214777" y="3142948"/>
            <a:ext cx="3541791" cy="365760"/>
          </a:xfrm>
        </p:spPr>
        <p:txBody>
          <a:bodyPr/>
          <a:lstStyle>
            <a:lvl1pPr marL="0" indent="0">
              <a:buNone/>
              <a:defRPr sz="1600"/>
            </a:lvl1pPr>
          </a:lstStyle>
          <a:p>
            <a:pPr lvl="0"/>
            <a:r>
              <a:rPr lang="en-US"/>
              <a:t>Click to edit Master text styles</a:t>
            </a:r>
          </a:p>
        </p:txBody>
      </p:sp>
      <p:sp>
        <p:nvSpPr>
          <p:cNvPr id="10" name="Text Placeholder 3">
            <a:extLst>
              <a:ext uri="{FF2B5EF4-FFF2-40B4-BE49-F238E27FC236}">
                <a16:creationId xmlns:a16="http://schemas.microsoft.com/office/drawing/2014/main" id="{A85874A1-30C7-1AF9-F389-F40F6523F681}"/>
              </a:ext>
            </a:extLst>
          </p:cNvPr>
          <p:cNvSpPr txBox="1">
            <a:spLocks noGrp="1"/>
          </p:cNvSpPr>
          <p:nvPr>
            <p:ph type="body" idx="4294967295"/>
          </p:nvPr>
        </p:nvSpPr>
        <p:spPr>
          <a:xfrm>
            <a:off x="413656" y="5645633"/>
            <a:ext cx="3541791" cy="365760"/>
          </a:xfrm>
        </p:spPr>
        <p:txBody>
          <a:bodyPr/>
          <a:lstStyle>
            <a:lvl1pPr marL="0" indent="0">
              <a:buNone/>
              <a:defRPr sz="1600"/>
            </a:lvl1pPr>
          </a:lstStyle>
          <a:p>
            <a:pPr lvl="0"/>
            <a:r>
              <a:rPr lang="en-US"/>
              <a:t>Click to edit Master text styles</a:t>
            </a:r>
          </a:p>
        </p:txBody>
      </p:sp>
      <p:sp>
        <p:nvSpPr>
          <p:cNvPr id="11" name="Picture Placeholder 2">
            <a:extLst>
              <a:ext uri="{FF2B5EF4-FFF2-40B4-BE49-F238E27FC236}">
                <a16:creationId xmlns:a16="http://schemas.microsoft.com/office/drawing/2014/main" id="{D7BB6ED4-A4FF-FC55-B154-6A75F5A06914}"/>
              </a:ext>
            </a:extLst>
          </p:cNvPr>
          <p:cNvSpPr txBox="1">
            <a:spLocks noGrp="1"/>
          </p:cNvSpPr>
          <p:nvPr>
            <p:ph type="pic" idx="4294967295"/>
          </p:nvPr>
        </p:nvSpPr>
        <p:spPr>
          <a:xfrm>
            <a:off x="435428" y="3759829"/>
            <a:ext cx="3520019" cy="1750454"/>
          </a:xfrm>
        </p:spPr>
        <p:txBody>
          <a:bodyPr/>
          <a:lstStyle>
            <a:lvl1pPr marL="0" indent="0">
              <a:buNone/>
              <a:defRPr/>
            </a:lvl1pPr>
          </a:lstStyle>
          <a:p>
            <a:pPr lvl="0"/>
            <a:r>
              <a:rPr lang="en-US"/>
              <a:t>Click icon to add picture</a:t>
            </a:r>
          </a:p>
        </p:txBody>
      </p:sp>
      <p:sp>
        <p:nvSpPr>
          <p:cNvPr id="12" name="Picture Placeholder 2">
            <a:extLst>
              <a:ext uri="{FF2B5EF4-FFF2-40B4-BE49-F238E27FC236}">
                <a16:creationId xmlns:a16="http://schemas.microsoft.com/office/drawing/2014/main" id="{D5C630B9-7858-C39A-172A-2E1E9EC5DEE3}"/>
              </a:ext>
            </a:extLst>
          </p:cNvPr>
          <p:cNvSpPr txBox="1">
            <a:spLocks noGrp="1"/>
          </p:cNvSpPr>
          <p:nvPr>
            <p:ph type="pic" idx="4294967295"/>
          </p:nvPr>
        </p:nvSpPr>
        <p:spPr>
          <a:xfrm>
            <a:off x="4303330" y="3759829"/>
            <a:ext cx="3520019" cy="1750454"/>
          </a:xfrm>
        </p:spPr>
        <p:txBody>
          <a:bodyPr/>
          <a:lstStyle>
            <a:lvl1pPr marL="0" indent="0">
              <a:buNone/>
              <a:defRPr/>
            </a:lvl1pPr>
          </a:lstStyle>
          <a:p>
            <a:pPr lvl="0"/>
            <a:r>
              <a:rPr lang="en-US"/>
              <a:t>Click icon to add picture</a:t>
            </a:r>
          </a:p>
        </p:txBody>
      </p:sp>
      <p:sp>
        <p:nvSpPr>
          <p:cNvPr id="13" name="Picture Placeholder 2">
            <a:extLst>
              <a:ext uri="{FF2B5EF4-FFF2-40B4-BE49-F238E27FC236}">
                <a16:creationId xmlns:a16="http://schemas.microsoft.com/office/drawing/2014/main" id="{13FDF4BB-22F8-679A-FAC9-C67FD5404B3E}"/>
              </a:ext>
            </a:extLst>
          </p:cNvPr>
          <p:cNvSpPr txBox="1">
            <a:spLocks noGrp="1"/>
          </p:cNvSpPr>
          <p:nvPr>
            <p:ph type="pic" idx="4294967295"/>
          </p:nvPr>
        </p:nvSpPr>
        <p:spPr>
          <a:xfrm>
            <a:off x="8193005" y="3759829"/>
            <a:ext cx="3520019" cy="1750454"/>
          </a:xfrm>
        </p:spPr>
        <p:txBody>
          <a:bodyPr/>
          <a:lstStyle>
            <a:lvl1pPr marL="0" indent="0">
              <a:buNone/>
              <a:defRPr/>
            </a:lvl1pPr>
          </a:lstStyle>
          <a:p>
            <a:pPr lvl="0"/>
            <a:r>
              <a:rPr lang="en-US"/>
              <a:t>Click icon to add picture</a:t>
            </a:r>
          </a:p>
        </p:txBody>
      </p:sp>
      <p:sp>
        <p:nvSpPr>
          <p:cNvPr id="14" name="Text Placeholder 3">
            <a:extLst>
              <a:ext uri="{FF2B5EF4-FFF2-40B4-BE49-F238E27FC236}">
                <a16:creationId xmlns:a16="http://schemas.microsoft.com/office/drawing/2014/main" id="{A6484641-B547-6918-95C3-4B8B1BCA2AC0}"/>
              </a:ext>
            </a:extLst>
          </p:cNvPr>
          <p:cNvSpPr txBox="1">
            <a:spLocks noGrp="1"/>
          </p:cNvSpPr>
          <p:nvPr>
            <p:ph type="body" idx="4294967295"/>
          </p:nvPr>
        </p:nvSpPr>
        <p:spPr>
          <a:xfrm>
            <a:off x="4281559" y="5645633"/>
            <a:ext cx="3541791" cy="365760"/>
          </a:xfrm>
        </p:spPr>
        <p:txBody>
          <a:bodyPr/>
          <a:lstStyle>
            <a:lvl1pPr marL="0" indent="0">
              <a:buNone/>
              <a:defRPr sz="1600"/>
            </a:lvl1pPr>
          </a:lstStyle>
          <a:p>
            <a:pPr lvl="0"/>
            <a:r>
              <a:rPr lang="en-US"/>
              <a:t>Click to edit Master text styles</a:t>
            </a:r>
          </a:p>
        </p:txBody>
      </p:sp>
      <p:sp>
        <p:nvSpPr>
          <p:cNvPr id="15" name="Text Placeholder 3">
            <a:extLst>
              <a:ext uri="{FF2B5EF4-FFF2-40B4-BE49-F238E27FC236}">
                <a16:creationId xmlns:a16="http://schemas.microsoft.com/office/drawing/2014/main" id="{0892CF6B-20AA-2DB8-639E-055EDD213DD3}"/>
              </a:ext>
            </a:extLst>
          </p:cNvPr>
          <p:cNvSpPr txBox="1">
            <a:spLocks noGrp="1"/>
          </p:cNvSpPr>
          <p:nvPr>
            <p:ph type="body" idx="4294967295"/>
          </p:nvPr>
        </p:nvSpPr>
        <p:spPr>
          <a:xfrm>
            <a:off x="8193005" y="5645633"/>
            <a:ext cx="3541791" cy="365760"/>
          </a:xfrm>
        </p:spPr>
        <p:txBody>
          <a:bodyPr/>
          <a:lstStyle>
            <a:lvl1pPr marL="0" indent="0">
              <a:buNone/>
              <a:defRPr sz="1600"/>
            </a:lvl1pPr>
          </a:lstStyle>
          <a:p>
            <a:pPr lvl="0"/>
            <a:r>
              <a:rPr lang="en-US"/>
              <a:t>Click to edit Master text styles</a:t>
            </a:r>
          </a:p>
        </p:txBody>
      </p:sp>
      <p:sp>
        <p:nvSpPr>
          <p:cNvPr id="16" name="Slide Number Placeholder 2">
            <a:extLst>
              <a:ext uri="{FF2B5EF4-FFF2-40B4-BE49-F238E27FC236}">
                <a16:creationId xmlns:a16="http://schemas.microsoft.com/office/drawing/2014/main" id="{12492B03-5170-00FC-8DD0-506F401E2C2B}"/>
              </a:ext>
            </a:extLst>
          </p:cNvPr>
          <p:cNvSpPr txBox="1">
            <a:spLocks noGrp="1"/>
          </p:cNvSpPr>
          <p:nvPr>
            <p:ph type="sldNum" sz="quarter" idx="8"/>
          </p:nvPr>
        </p:nvSpPr>
        <p:spPr/>
        <p:txBody>
          <a:bodyPr/>
          <a:lstStyle>
            <a:lvl1pPr>
              <a:defRPr/>
            </a:lvl1pPr>
          </a:lstStyle>
          <a:p>
            <a:pPr lvl="0"/>
            <a:fld id="{51C0960D-EDC4-4653-90E8-0ECEADC44ECB}" type="slidenum">
              <a:t>‹#›</a:t>
            </a:fld>
            <a:endParaRPr lang="en-US"/>
          </a:p>
        </p:txBody>
      </p:sp>
    </p:spTree>
    <p:extLst>
      <p:ext uri="{BB962C8B-B14F-4D97-AF65-F5344CB8AC3E}">
        <p14:creationId xmlns:p14="http://schemas.microsoft.com/office/powerpoint/2010/main" val="3666539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2ADAED75-6FD6-8857-0183-225D0DC30E9A}"/>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itle 6">
            <a:extLst>
              <a:ext uri="{FF2B5EF4-FFF2-40B4-BE49-F238E27FC236}">
                <a16:creationId xmlns:a16="http://schemas.microsoft.com/office/drawing/2014/main" id="{A8C0BD12-B872-DA78-8CB8-078A3704FD2C}"/>
              </a:ext>
            </a:extLst>
          </p:cNvPr>
          <p:cNvSpPr txBox="1">
            <a:spLocks noGrp="1"/>
          </p:cNvSpPr>
          <p:nvPr>
            <p:ph type="title"/>
          </p:nvPr>
        </p:nvSpPr>
        <p:spPr/>
        <p:txBody>
          <a:bodyPr/>
          <a:lstStyle>
            <a:lvl1pPr>
              <a:defRPr/>
            </a:lvl1pPr>
          </a:lstStyle>
          <a:p>
            <a:pPr lvl="0"/>
            <a:r>
              <a:rPr lang="en-US"/>
              <a:t>Click to edit Master title style</a:t>
            </a:r>
          </a:p>
        </p:txBody>
      </p:sp>
      <p:pic>
        <p:nvPicPr>
          <p:cNvPr id="4" name="Purdue Logo" descr="Purdue Logo">
            <a:extLst>
              <a:ext uri="{FF2B5EF4-FFF2-40B4-BE49-F238E27FC236}">
                <a16:creationId xmlns:a16="http://schemas.microsoft.com/office/drawing/2014/main" id="{2652F6AC-94F0-DCCF-87C3-5A2F59CEC54A}"/>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5" name="Picture Placeholder 2">
            <a:extLst>
              <a:ext uri="{FF2B5EF4-FFF2-40B4-BE49-F238E27FC236}">
                <a16:creationId xmlns:a16="http://schemas.microsoft.com/office/drawing/2014/main" id="{35E9A10D-2C36-4A02-754C-4128E1A9EABA}"/>
              </a:ext>
            </a:extLst>
          </p:cNvPr>
          <p:cNvSpPr txBox="1">
            <a:spLocks noGrp="1"/>
          </p:cNvSpPr>
          <p:nvPr>
            <p:ph type="pic" idx="4294967295"/>
          </p:nvPr>
        </p:nvSpPr>
        <p:spPr>
          <a:xfrm>
            <a:off x="446309" y="1542766"/>
            <a:ext cx="2611014" cy="1885675"/>
          </a:xfrm>
        </p:spPr>
        <p:txBody>
          <a:bodyPr/>
          <a:lstStyle>
            <a:lvl1pPr marL="0" indent="0">
              <a:buNone/>
              <a:defRPr/>
            </a:lvl1pPr>
          </a:lstStyle>
          <a:p>
            <a:pPr lvl="0"/>
            <a:r>
              <a:rPr lang="en-US"/>
              <a:t>Click icon to add picture</a:t>
            </a:r>
          </a:p>
        </p:txBody>
      </p:sp>
      <p:sp>
        <p:nvSpPr>
          <p:cNvPr id="6" name="Picture Placeholder 2">
            <a:extLst>
              <a:ext uri="{FF2B5EF4-FFF2-40B4-BE49-F238E27FC236}">
                <a16:creationId xmlns:a16="http://schemas.microsoft.com/office/drawing/2014/main" id="{6E27B592-EC96-7652-1E25-CB29447282B2}"/>
              </a:ext>
            </a:extLst>
          </p:cNvPr>
          <p:cNvSpPr txBox="1">
            <a:spLocks noGrp="1"/>
          </p:cNvSpPr>
          <p:nvPr>
            <p:ph type="pic" idx="4294967295"/>
          </p:nvPr>
        </p:nvSpPr>
        <p:spPr>
          <a:xfrm>
            <a:off x="3344061" y="1542766"/>
            <a:ext cx="2605756" cy="1885675"/>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816CC816-C779-1535-D7D0-8D504C65BE66}"/>
              </a:ext>
            </a:extLst>
          </p:cNvPr>
          <p:cNvSpPr txBox="1">
            <a:spLocks noGrp="1"/>
          </p:cNvSpPr>
          <p:nvPr>
            <p:ph type="pic" idx="4294967295"/>
          </p:nvPr>
        </p:nvSpPr>
        <p:spPr>
          <a:xfrm>
            <a:off x="6236555" y="1542766"/>
            <a:ext cx="2605756" cy="1885675"/>
          </a:xfrm>
        </p:spPr>
        <p:txBody>
          <a:bodyPr/>
          <a:lstStyle>
            <a:lvl1pPr marL="0" indent="0">
              <a:buNone/>
              <a:defRPr/>
            </a:lvl1pPr>
          </a:lstStyle>
          <a:p>
            <a:pPr lvl="0"/>
            <a:r>
              <a:rPr lang="en-US"/>
              <a:t>Click icon to add picture</a:t>
            </a:r>
          </a:p>
        </p:txBody>
      </p:sp>
      <p:sp>
        <p:nvSpPr>
          <p:cNvPr id="8" name="Picture Placeholder 2">
            <a:extLst>
              <a:ext uri="{FF2B5EF4-FFF2-40B4-BE49-F238E27FC236}">
                <a16:creationId xmlns:a16="http://schemas.microsoft.com/office/drawing/2014/main" id="{EBF397DE-5DB3-CD30-F1A8-488F58089FEC}"/>
              </a:ext>
            </a:extLst>
          </p:cNvPr>
          <p:cNvSpPr txBox="1">
            <a:spLocks noGrp="1"/>
          </p:cNvSpPr>
          <p:nvPr>
            <p:ph type="pic" idx="4294967295"/>
          </p:nvPr>
        </p:nvSpPr>
        <p:spPr>
          <a:xfrm>
            <a:off x="9129040" y="1542766"/>
            <a:ext cx="2605756" cy="1885675"/>
          </a:xfrm>
        </p:spPr>
        <p:txBody>
          <a:bodyPr/>
          <a:lstStyle>
            <a:lvl1pPr marL="0" indent="0">
              <a:buNone/>
              <a:defRPr/>
            </a:lvl1pPr>
          </a:lstStyle>
          <a:p>
            <a:pPr lvl="0"/>
            <a:r>
              <a:rPr lang="en-US"/>
              <a:t>Click icon to add picture</a:t>
            </a:r>
          </a:p>
        </p:txBody>
      </p:sp>
      <p:sp>
        <p:nvSpPr>
          <p:cNvPr id="9" name="Picture Placeholder 2">
            <a:extLst>
              <a:ext uri="{FF2B5EF4-FFF2-40B4-BE49-F238E27FC236}">
                <a16:creationId xmlns:a16="http://schemas.microsoft.com/office/drawing/2014/main" id="{A7DE6143-265E-06C8-0CD6-F22091174B0B}"/>
              </a:ext>
            </a:extLst>
          </p:cNvPr>
          <p:cNvSpPr txBox="1">
            <a:spLocks noGrp="1"/>
          </p:cNvSpPr>
          <p:nvPr>
            <p:ph type="pic" idx="4294967295"/>
          </p:nvPr>
        </p:nvSpPr>
        <p:spPr>
          <a:xfrm>
            <a:off x="1843622" y="3651153"/>
            <a:ext cx="2611014" cy="1885675"/>
          </a:xfrm>
        </p:spPr>
        <p:txBody>
          <a:bodyPr/>
          <a:lstStyle>
            <a:lvl1pPr marL="0" indent="0">
              <a:buNone/>
              <a:defRPr/>
            </a:lvl1pPr>
          </a:lstStyle>
          <a:p>
            <a:pPr lvl="0"/>
            <a:r>
              <a:rPr lang="en-US"/>
              <a:t>Click icon to add picture</a:t>
            </a:r>
          </a:p>
        </p:txBody>
      </p:sp>
      <p:sp>
        <p:nvSpPr>
          <p:cNvPr id="10" name="Picture Placeholder 2">
            <a:extLst>
              <a:ext uri="{FF2B5EF4-FFF2-40B4-BE49-F238E27FC236}">
                <a16:creationId xmlns:a16="http://schemas.microsoft.com/office/drawing/2014/main" id="{D7C5F784-03EE-3199-59FB-9E8A0FB45CFF}"/>
              </a:ext>
            </a:extLst>
          </p:cNvPr>
          <p:cNvSpPr txBox="1">
            <a:spLocks noGrp="1"/>
          </p:cNvSpPr>
          <p:nvPr>
            <p:ph type="pic" idx="4294967295"/>
          </p:nvPr>
        </p:nvSpPr>
        <p:spPr>
          <a:xfrm>
            <a:off x="4741365" y="3651153"/>
            <a:ext cx="2605756" cy="1885675"/>
          </a:xfrm>
        </p:spPr>
        <p:txBody>
          <a:bodyPr/>
          <a:lstStyle>
            <a:lvl1pPr marL="0" indent="0">
              <a:buNone/>
              <a:defRPr/>
            </a:lvl1pPr>
          </a:lstStyle>
          <a:p>
            <a:pPr lvl="0"/>
            <a:r>
              <a:rPr lang="en-US"/>
              <a:t>Click icon to add picture</a:t>
            </a:r>
          </a:p>
        </p:txBody>
      </p:sp>
      <p:sp>
        <p:nvSpPr>
          <p:cNvPr id="11" name="Picture Placeholder 2">
            <a:extLst>
              <a:ext uri="{FF2B5EF4-FFF2-40B4-BE49-F238E27FC236}">
                <a16:creationId xmlns:a16="http://schemas.microsoft.com/office/drawing/2014/main" id="{A6243976-00C7-95BD-00FF-23292A8C877D}"/>
              </a:ext>
            </a:extLst>
          </p:cNvPr>
          <p:cNvSpPr txBox="1">
            <a:spLocks noGrp="1"/>
          </p:cNvSpPr>
          <p:nvPr>
            <p:ph type="pic" idx="4294967295"/>
          </p:nvPr>
        </p:nvSpPr>
        <p:spPr>
          <a:xfrm>
            <a:off x="7633859" y="3651153"/>
            <a:ext cx="2605756" cy="1885675"/>
          </a:xfrm>
        </p:spPr>
        <p:txBody>
          <a:bodyPr/>
          <a:lstStyle>
            <a:lvl1pPr marL="0" indent="0">
              <a:buNone/>
              <a:defRPr/>
            </a:lvl1pPr>
          </a:lstStyle>
          <a:p>
            <a:pPr lvl="0"/>
            <a:r>
              <a:rPr lang="en-US"/>
              <a:t>Click icon to add picture</a:t>
            </a:r>
          </a:p>
        </p:txBody>
      </p:sp>
      <p:sp>
        <p:nvSpPr>
          <p:cNvPr id="12" name="Slide Number Placeholder 4">
            <a:extLst>
              <a:ext uri="{FF2B5EF4-FFF2-40B4-BE49-F238E27FC236}">
                <a16:creationId xmlns:a16="http://schemas.microsoft.com/office/drawing/2014/main" id="{BC09C83F-B00B-23A7-EFB4-384516F73317}"/>
              </a:ext>
            </a:extLst>
          </p:cNvPr>
          <p:cNvSpPr txBox="1">
            <a:spLocks noGrp="1"/>
          </p:cNvSpPr>
          <p:nvPr>
            <p:ph type="sldNum" sz="quarter" idx="8"/>
          </p:nvPr>
        </p:nvSpPr>
        <p:spPr/>
        <p:txBody>
          <a:bodyPr/>
          <a:lstStyle>
            <a:lvl1pPr>
              <a:defRPr/>
            </a:lvl1pPr>
          </a:lstStyle>
          <a:p>
            <a:pPr lvl="0"/>
            <a:fld id="{36E8B520-FD47-4B95-BF8D-DAAFDCD5D12B}" type="slidenum">
              <a:t>‹#›</a:t>
            </a:fld>
            <a:endParaRPr lang="en-US"/>
          </a:p>
        </p:txBody>
      </p:sp>
    </p:spTree>
    <p:extLst>
      <p:ext uri="{BB962C8B-B14F-4D97-AF65-F5344CB8AC3E}">
        <p14:creationId xmlns:p14="http://schemas.microsoft.com/office/powerpoint/2010/main" val="293704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hart with 2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EF3BE076-4B52-E225-5266-B8D04839AA79}"/>
              </a:ext>
            </a:extLst>
          </p:cNvPr>
          <p:cNvSpPr txBox="1">
            <a:spLocks noGrp="1"/>
          </p:cNvSpPr>
          <p:nvPr>
            <p:ph type="pic" idx="4294967295"/>
          </p:nvPr>
        </p:nvSpPr>
        <p:spPr>
          <a:xfrm>
            <a:off x="6521985" y="1643076"/>
            <a:ext cx="5212811" cy="2055589"/>
          </a:xfrm>
        </p:spPr>
        <p:txBody>
          <a:bodyPr/>
          <a:lstStyle>
            <a:lvl1pPr marL="0" indent="0">
              <a:buNone/>
              <a:defRPr/>
            </a:lvl1pPr>
          </a:lstStyle>
          <a:p>
            <a:pPr lvl="0"/>
            <a:r>
              <a:rPr lang="en-US"/>
              <a:t>Click icon to add picture</a:t>
            </a:r>
          </a:p>
        </p:txBody>
      </p:sp>
      <p:pic>
        <p:nvPicPr>
          <p:cNvPr id="3" name="Purdue Logo" descr="Purdue Logo">
            <a:extLst>
              <a:ext uri="{FF2B5EF4-FFF2-40B4-BE49-F238E27FC236}">
                <a16:creationId xmlns:a16="http://schemas.microsoft.com/office/drawing/2014/main" id="{1D7381D6-9B12-B6DC-9520-2A083FC430FC}"/>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AEF70973-C772-B798-1C67-2FD50F2808D0}"/>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E3827CC5-E848-A978-FBE3-53A2CA5D1D2D}"/>
              </a:ext>
            </a:extLst>
          </p:cNvPr>
          <p:cNvSpPr txBox="1">
            <a:spLocks noGrp="1"/>
          </p:cNvSpPr>
          <p:nvPr>
            <p:ph type="pic" idx="4294967295"/>
          </p:nvPr>
        </p:nvSpPr>
        <p:spPr>
          <a:xfrm>
            <a:off x="6521985" y="3884032"/>
            <a:ext cx="5212811" cy="2055589"/>
          </a:xfrm>
        </p:spPr>
        <p:txBody>
          <a:bodyPr/>
          <a:lstStyle>
            <a:lvl1pPr marL="0" indent="0">
              <a:buNone/>
              <a:defRPr/>
            </a:lvl1pPr>
          </a:lstStyle>
          <a:p>
            <a:pPr lvl="0"/>
            <a:r>
              <a:rPr lang="en-US"/>
              <a:t>Click icon to add picture</a:t>
            </a:r>
          </a:p>
        </p:txBody>
      </p:sp>
      <p:sp>
        <p:nvSpPr>
          <p:cNvPr id="6" name="Text Placeholder 13">
            <a:extLst>
              <a:ext uri="{FF2B5EF4-FFF2-40B4-BE49-F238E27FC236}">
                <a16:creationId xmlns:a16="http://schemas.microsoft.com/office/drawing/2014/main" id="{3A048657-5DE0-04F6-5455-2C96AA618D82}"/>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7" name="Content Placeholder 2">
            <a:extLst>
              <a:ext uri="{FF2B5EF4-FFF2-40B4-BE49-F238E27FC236}">
                <a16:creationId xmlns:a16="http://schemas.microsoft.com/office/drawing/2014/main" id="{E9E5D787-6216-45AD-E74D-8EA14FED9FE3}"/>
              </a:ext>
            </a:extLst>
          </p:cNvPr>
          <p:cNvSpPr txBox="1">
            <a:spLocks noGrp="1"/>
          </p:cNvSpPr>
          <p:nvPr>
            <p:ph idx="4294967295"/>
          </p:nvPr>
        </p:nvSpPr>
        <p:spPr>
          <a:xfrm>
            <a:off x="446318" y="1643076"/>
            <a:ext cx="5745166" cy="4307573"/>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a:extLst>
              <a:ext uri="{FF2B5EF4-FFF2-40B4-BE49-F238E27FC236}">
                <a16:creationId xmlns:a16="http://schemas.microsoft.com/office/drawing/2014/main" id="{5F9ECB72-BEB8-6885-EF4F-DF5C4F14E208}"/>
              </a:ext>
            </a:extLst>
          </p:cNvPr>
          <p:cNvSpPr/>
          <p:nvPr/>
        </p:nvSpPr>
        <p:spPr>
          <a:xfrm>
            <a:off x="6521985" y="3395944"/>
            <a:ext cx="5212811"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9" name="Text Placeholder 3">
            <a:extLst>
              <a:ext uri="{FF2B5EF4-FFF2-40B4-BE49-F238E27FC236}">
                <a16:creationId xmlns:a16="http://schemas.microsoft.com/office/drawing/2014/main" id="{272D711A-128C-3093-8216-045D1D458E49}"/>
              </a:ext>
            </a:extLst>
          </p:cNvPr>
          <p:cNvSpPr txBox="1">
            <a:spLocks noGrp="1"/>
          </p:cNvSpPr>
          <p:nvPr>
            <p:ph type="body" idx="4294967295"/>
          </p:nvPr>
        </p:nvSpPr>
        <p:spPr>
          <a:xfrm>
            <a:off x="6521729" y="3395944"/>
            <a:ext cx="5212939" cy="302712"/>
          </a:xfrm>
        </p:spPr>
        <p:txBody>
          <a:bodyPr/>
          <a:lstStyle>
            <a:lvl1pPr marL="0" indent="0">
              <a:buNone/>
              <a:defRPr sz="1400"/>
            </a:lvl1pPr>
          </a:lstStyle>
          <a:p>
            <a:pPr lvl="0"/>
            <a:r>
              <a:rPr lang="en-US"/>
              <a:t>Click to edit Master text styles</a:t>
            </a:r>
          </a:p>
        </p:txBody>
      </p:sp>
      <p:sp>
        <p:nvSpPr>
          <p:cNvPr id="10" name="Rectangle 16">
            <a:extLst>
              <a:ext uri="{FF2B5EF4-FFF2-40B4-BE49-F238E27FC236}">
                <a16:creationId xmlns:a16="http://schemas.microsoft.com/office/drawing/2014/main" id="{12E8D7C7-48D9-DFA9-92F4-00C22C188F39}"/>
              </a:ext>
            </a:extLst>
          </p:cNvPr>
          <p:cNvSpPr/>
          <p:nvPr/>
        </p:nvSpPr>
        <p:spPr>
          <a:xfrm>
            <a:off x="6521857" y="5636910"/>
            <a:ext cx="5212811"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1" name="Text Placeholder 3">
            <a:extLst>
              <a:ext uri="{FF2B5EF4-FFF2-40B4-BE49-F238E27FC236}">
                <a16:creationId xmlns:a16="http://schemas.microsoft.com/office/drawing/2014/main" id="{69BFCDD2-3584-812C-9F7A-397585E4ACED}"/>
              </a:ext>
            </a:extLst>
          </p:cNvPr>
          <p:cNvSpPr txBox="1">
            <a:spLocks noGrp="1"/>
          </p:cNvSpPr>
          <p:nvPr>
            <p:ph type="body" idx="4294967295"/>
          </p:nvPr>
        </p:nvSpPr>
        <p:spPr>
          <a:xfrm>
            <a:off x="6521729" y="5636910"/>
            <a:ext cx="5212811" cy="302712"/>
          </a:xfrm>
        </p:spPr>
        <p:txBody>
          <a:bodyPr/>
          <a:lstStyle>
            <a:lvl1pPr marL="0" indent="0">
              <a:buNone/>
              <a:defRPr sz="1400"/>
            </a:lvl1pPr>
          </a:lstStyle>
          <a:p>
            <a:pPr lvl="0"/>
            <a:r>
              <a:rPr lang="en-US"/>
              <a:t>Click to edit Master text styles</a:t>
            </a:r>
          </a:p>
        </p:txBody>
      </p:sp>
      <p:sp>
        <p:nvSpPr>
          <p:cNvPr id="12" name="Slide Number Placeholder 3">
            <a:extLst>
              <a:ext uri="{FF2B5EF4-FFF2-40B4-BE49-F238E27FC236}">
                <a16:creationId xmlns:a16="http://schemas.microsoft.com/office/drawing/2014/main" id="{C980BDB1-3693-9CDC-E689-CA2569966DAE}"/>
              </a:ext>
            </a:extLst>
          </p:cNvPr>
          <p:cNvSpPr txBox="1">
            <a:spLocks noGrp="1"/>
          </p:cNvSpPr>
          <p:nvPr>
            <p:ph type="sldNum" sz="quarter" idx="8"/>
          </p:nvPr>
        </p:nvSpPr>
        <p:spPr/>
        <p:txBody>
          <a:bodyPr/>
          <a:lstStyle>
            <a:lvl1pPr>
              <a:defRPr/>
            </a:lvl1pPr>
          </a:lstStyle>
          <a:p>
            <a:pPr lvl="0"/>
            <a:fld id="{7FC99C10-169A-4049-A202-A0B740941487}" type="slidenum">
              <a:t>‹#›</a:t>
            </a:fld>
            <a:endParaRPr lang="en-US"/>
          </a:p>
        </p:txBody>
      </p:sp>
    </p:spTree>
    <p:extLst>
      <p:ext uri="{BB962C8B-B14F-4D97-AF65-F5344CB8AC3E}">
        <p14:creationId xmlns:p14="http://schemas.microsoft.com/office/powerpoint/2010/main" val="41729073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hart with 3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CAE2961A-4273-5874-80F7-93ECDFFB4CC5}"/>
              </a:ext>
            </a:extLst>
          </p:cNvPr>
          <p:cNvSpPr txBox="1">
            <a:spLocks noGrp="1"/>
          </p:cNvSpPr>
          <p:nvPr>
            <p:ph type="pic" idx="4294967295"/>
          </p:nvPr>
        </p:nvSpPr>
        <p:spPr>
          <a:xfrm>
            <a:off x="6521985" y="1643076"/>
            <a:ext cx="5212811" cy="2055589"/>
          </a:xfrm>
        </p:spPr>
        <p:txBody>
          <a:bodyPr/>
          <a:lstStyle>
            <a:lvl1pPr marL="0" indent="0">
              <a:buNone/>
              <a:defRPr/>
            </a:lvl1pPr>
          </a:lstStyle>
          <a:p>
            <a:pPr lvl="0"/>
            <a:r>
              <a:rPr lang="en-US"/>
              <a:t>Click icon to add picture</a:t>
            </a:r>
          </a:p>
        </p:txBody>
      </p:sp>
      <p:pic>
        <p:nvPicPr>
          <p:cNvPr id="3" name="Purdue Logo" descr="Purdue Logo">
            <a:extLst>
              <a:ext uri="{FF2B5EF4-FFF2-40B4-BE49-F238E27FC236}">
                <a16:creationId xmlns:a16="http://schemas.microsoft.com/office/drawing/2014/main" id="{7C4E0F27-F541-8742-ACDA-0E54359B3783}"/>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CA7EADF0-FCC0-0250-C128-6DBE07860331}"/>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4C513C55-3FE4-4B28-3BFD-7366E793B042}"/>
              </a:ext>
            </a:extLst>
          </p:cNvPr>
          <p:cNvSpPr txBox="1">
            <a:spLocks noGrp="1"/>
          </p:cNvSpPr>
          <p:nvPr>
            <p:ph type="pic" idx="4294967295"/>
          </p:nvPr>
        </p:nvSpPr>
        <p:spPr>
          <a:xfrm>
            <a:off x="9287222" y="3884032"/>
            <a:ext cx="2447583" cy="2055589"/>
          </a:xfrm>
        </p:spPr>
        <p:txBody>
          <a:bodyPr/>
          <a:lstStyle>
            <a:lvl1pPr marL="0" indent="0">
              <a:buNone/>
              <a:defRPr/>
            </a:lvl1pPr>
          </a:lstStyle>
          <a:p>
            <a:pPr lvl="0"/>
            <a:r>
              <a:rPr lang="en-US"/>
              <a:t>Click icon to add picture</a:t>
            </a:r>
          </a:p>
        </p:txBody>
      </p:sp>
      <p:sp>
        <p:nvSpPr>
          <p:cNvPr id="6" name="Picture Placeholder 2">
            <a:extLst>
              <a:ext uri="{FF2B5EF4-FFF2-40B4-BE49-F238E27FC236}">
                <a16:creationId xmlns:a16="http://schemas.microsoft.com/office/drawing/2014/main" id="{549690F5-11BC-6230-B8E0-9A9C540B2DC6}"/>
              </a:ext>
            </a:extLst>
          </p:cNvPr>
          <p:cNvSpPr txBox="1">
            <a:spLocks noGrp="1"/>
          </p:cNvSpPr>
          <p:nvPr>
            <p:ph type="pic" idx="4294967295"/>
          </p:nvPr>
        </p:nvSpPr>
        <p:spPr>
          <a:xfrm>
            <a:off x="6521985" y="3879122"/>
            <a:ext cx="2528919" cy="2055589"/>
          </a:xfrm>
        </p:spPr>
        <p:txBody>
          <a:bodyPr/>
          <a:lstStyle>
            <a:lvl1pPr marL="0" indent="0">
              <a:buNone/>
              <a:defRPr/>
            </a:lvl1pPr>
          </a:lstStyle>
          <a:p>
            <a:pPr lvl="0"/>
            <a:r>
              <a:rPr lang="en-US"/>
              <a:t>Click icon to add picture</a:t>
            </a:r>
          </a:p>
        </p:txBody>
      </p:sp>
      <p:sp>
        <p:nvSpPr>
          <p:cNvPr id="7" name="Text Placeholder 13">
            <a:extLst>
              <a:ext uri="{FF2B5EF4-FFF2-40B4-BE49-F238E27FC236}">
                <a16:creationId xmlns:a16="http://schemas.microsoft.com/office/drawing/2014/main" id="{6754206C-8C4A-81B7-D66A-A0AC966285D6}"/>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8" name="Content Placeholder 2">
            <a:extLst>
              <a:ext uri="{FF2B5EF4-FFF2-40B4-BE49-F238E27FC236}">
                <a16:creationId xmlns:a16="http://schemas.microsoft.com/office/drawing/2014/main" id="{606E4C34-DBB5-196F-5265-234DF00EDD9E}"/>
              </a:ext>
            </a:extLst>
          </p:cNvPr>
          <p:cNvSpPr txBox="1">
            <a:spLocks noGrp="1"/>
          </p:cNvSpPr>
          <p:nvPr>
            <p:ph idx="4294967295"/>
          </p:nvPr>
        </p:nvSpPr>
        <p:spPr>
          <a:xfrm>
            <a:off x="446318" y="1643076"/>
            <a:ext cx="5745166" cy="4307573"/>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3">
            <a:extLst>
              <a:ext uri="{FF2B5EF4-FFF2-40B4-BE49-F238E27FC236}">
                <a16:creationId xmlns:a16="http://schemas.microsoft.com/office/drawing/2014/main" id="{24BE7E8B-5BBE-3F71-3128-916CA6C51C76}"/>
              </a:ext>
            </a:extLst>
          </p:cNvPr>
          <p:cNvSpPr/>
          <p:nvPr/>
        </p:nvSpPr>
        <p:spPr>
          <a:xfrm>
            <a:off x="6521985" y="3395944"/>
            <a:ext cx="5212811"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0" name="Text Placeholder 3">
            <a:extLst>
              <a:ext uri="{FF2B5EF4-FFF2-40B4-BE49-F238E27FC236}">
                <a16:creationId xmlns:a16="http://schemas.microsoft.com/office/drawing/2014/main" id="{BC548220-325B-166A-29A9-8A61F42538F5}"/>
              </a:ext>
            </a:extLst>
          </p:cNvPr>
          <p:cNvSpPr txBox="1">
            <a:spLocks noGrp="1"/>
          </p:cNvSpPr>
          <p:nvPr>
            <p:ph type="body" idx="4294967295"/>
          </p:nvPr>
        </p:nvSpPr>
        <p:spPr>
          <a:xfrm>
            <a:off x="6571820" y="3395944"/>
            <a:ext cx="5162848" cy="302712"/>
          </a:xfrm>
        </p:spPr>
        <p:txBody>
          <a:bodyPr/>
          <a:lstStyle>
            <a:lvl1pPr marL="0" indent="0">
              <a:buNone/>
              <a:defRPr sz="1400"/>
            </a:lvl1pPr>
          </a:lstStyle>
          <a:p>
            <a:pPr lvl="0"/>
            <a:r>
              <a:rPr lang="en-US"/>
              <a:t>Click to edit Master text styles</a:t>
            </a:r>
          </a:p>
        </p:txBody>
      </p:sp>
      <p:sp>
        <p:nvSpPr>
          <p:cNvPr id="11" name="Rectangle 6">
            <a:extLst>
              <a:ext uri="{FF2B5EF4-FFF2-40B4-BE49-F238E27FC236}">
                <a16:creationId xmlns:a16="http://schemas.microsoft.com/office/drawing/2014/main" id="{234D06E7-7802-0128-E568-13305DAA61DD}"/>
              </a:ext>
            </a:extLst>
          </p:cNvPr>
          <p:cNvSpPr/>
          <p:nvPr/>
        </p:nvSpPr>
        <p:spPr>
          <a:xfrm>
            <a:off x="6512813" y="5631999"/>
            <a:ext cx="2512332"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2" name="Text Placeholder 3">
            <a:extLst>
              <a:ext uri="{FF2B5EF4-FFF2-40B4-BE49-F238E27FC236}">
                <a16:creationId xmlns:a16="http://schemas.microsoft.com/office/drawing/2014/main" id="{18D7D501-B440-F01E-1AF6-D4621E853519}"/>
              </a:ext>
            </a:extLst>
          </p:cNvPr>
          <p:cNvSpPr txBox="1">
            <a:spLocks noGrp="1"/>
          </p:cNvSpPr>
          <p:nvPr>
            <p:ph type="body" idx="4294967295"/>
          </p:nvPr>
        </p:nvSpPr>
        <p:spPr>
          <a:xfrm>
            <a:off x="6562657" y="5631999"/>
            <a:ext cx="2488246" cy="302712"/>
          </a:xfrm>
        </p:spPr>
        <p:txBody>
          <a:bodyPr/>
          <a:lstStyle>
            <a:lvl1pPr marL="0" indent="0">
              <a:buNone/>
              <a:defRPr sz="1400"/>
            </a:lvl1pPr>
          </a:lstStyle>
          <a:p>
            <a:pPr lvl="0"/>
            <a:r>
              <a:rPr lang="en-US"/>
              <a:t>Click to edit Master text styles</a:t>
            </a:r>
          </a:p>
        </p:txBody>
      </p:sp>
      <p:sp>
        <p:nvSpPr>
          <p:cNvPr id="13" name="Rectangle 14">
            <a:extLst>
              <a:ext uri="{FF2B5EF4-FFF2-40B4-BE49-F238E27FC236}">
                <a16:creationId xmlns:a16="http://schemas.microsoft.com/office/drawing/2014/main" id="{48BA153B-E7C6-EC32-2B7F-3B75F1867E01}"/>
              </a:ext>
            </a:extLst>
          </p:cNvPr>
          <p:cNvSpPr/>
          <p:nvPr/>
        </p:nvSpPr>
        <p:spPr>
          <a:xfrm>
            <a:off x="9287222" y="5641701"/>
            <a:ext cx="2431938"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4" name="Text Placeholder 3">
            <a:extLst>
              <a:ext uri="{FF2B5EF4-FFF2-40B4-BE49-F238E27FC236}">
                <a16:creationId xmlns:a16="http://schemas.microsoft.com/office/drawing/2014/main" id="{96E1D017-9889-3E8C-B31B-0F1DCA924BBD}"/>
              </a:ext>
            </a:extLst>
          </p:cNvPr>
          <p:cNvSpPr txBox="1">
            <a:spLocks noGrp="1"/>
          </p:cNvSpPr>
          <p:nvPr>
            <p:ph type="body" idx="4294967295"/>
          </p:nvPr>
        </p:nvSpPr>
        <p:spPr>
          <a:xfrm>
            <a:off x="9337057" y="5641701"/>
            <a:ext cx="2408630" cy="302712"/>
          </a:xfrm>
        </p:spPr>
        <p:txBody>
          <a:bodyPr/>
          <a:lstStyle>
            <a:lvl1pPr marL="0" indent="0">
              <a:buNone/>
              <a:defRPr sz="1400"/>
            </a:lvl1pPr>
          </a:lstStyle>
          <a:p>
            <a:pPr lvl="0"/>
            <a:r>
              <a:rPr lang="en-US"/>
              <a:t>Click to edit Master text styles</a:t>
            </a:r>
          </a:p>
        </p:txBody>
      </p:sp>
      <p:sp>
        <p:nvSpPr>
          <p:cNvPr id="15" name="Slide Number Placeholder 12">
            <a:extLst>
              <a:ext uri="{FF2B5EF4-FFF2-40B4-BE49-F238E27FC236}">
                <a16:creationId xmlns:a16="http://schemas.microsoft.com/office/drawing/2014/main" id="{C70D7E9E-93B4-DBEB-F4B8-402863A7B7A5}"/>
              </a:ext>
            </a:extLst>
          </p:cNvPr>
          <p:cNvSpPr txBox="1">
            <a:spLocks noGrp="1"/>
          </p:cNvSpPr>
          <p:nvPr>
            <p:ph type="sldNum" sz="quarter" idx="8"/>
          </p:nvPr>
        </p:nvSpPr>
        <p:spPr/>
        <p:txBody>
          <a:bodyPr/>
          <a:lstStyle>
            <a:lvl1pPr>
              <a:defRPr/>
            </a:lvl1pPr>
          </a:lstStyle>
          <a:p>
            <a:pPr lvl="0"/>
            <a:fld id="{D73FE5B6-C6EA-43C2-A8DB-10D1E8E1FEB1}" type="slidenum">
              <a:t>‹#›</a:t>
            </a:fld>
            <a:endParaRPr lang="en-US"/>
          </a:p>
        </p:txBody>
      </p:sp>
    </p:spTree>
    <p:extLst>
      <p:ext uri="{BB962C8B-B14F-4D97-AF65-F5344CB8AC3E}">
        <p14:creationId xmlns:p14="http://schemas.microsoft.com/office/powerpoint/2010/main" val="26471319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mparison 3 Blocks Blac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72837BC-F3B0-1F10-9C0F-E7462FF8CCAC}"/>
              </a:ext>
            </a:extLst>
          </p:cNvPr>
          <p:cNvSpPr/>
          <p:nvPr/>
        </p:nvSpPr>
        <p:spPr>
          <a:xfrm>
            <a:off x="7938473" y="1315894"/>
            <a:ext cx="3319528" cy="4513268"/>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3" name="Rectangle 3">
            <a:extLst>
              <a:ext uri="{FF2B5EF4-FFF2-40B4-BE49-F238E27FC236}">
                <a16:creationId xmlns:a16="http://schemas.microsoft.com/office/drawing/2014/main" id="{F55BA88D-DCB2-64E1-A399-ECB02DDF6E72}"/>
              </a:ext>
            </a:extLst>
          </p:cNvPr>
          <p:cNvSpPr/>
          <p:nvPr/>
        </p:nvSpPr>
        <p:spPr>
          <a:xfrm>
            <a:off x="4420959" y="1315894"/>
            <a:ext cx="3319528" cy="4513268"/>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Rectangle 2">
            <a:extLst>
              <a:ext uri="{FF2B5EF4-FFF2-40B4-BE49-F238E27FC236}">
                <a16:creationId xmlns:a16="http://schemas.microsoft.com/office/drawing/2014/main" id="{4BBCEAC6-B15F-252D-8E42-F5ADA2AE13DC}"/>
              </a:ext>
            </a:extLst>
          </p:cNvPr>
          <p:cNvSpPr/>
          <p:nvPr/>
        </p:nvSpPr>
        <p:spPr>
          <a:xfrm>
            <a:off x="903436" y="1315894"/>
            <a:ext cx="3319528" cy="4513268"/>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5" name="Text Placeholder 6">
            <a:extLst>
              <a:ext uri="{FF2B5EF4-FFF2-40B4-BE49-F238E27FC236}">
                <a16:creationId xmlns:a16="http://schemas.microsoft.com/office/drawing/2014/main" id="{8FC530F0-77C3-74ED-DD51-0F2F5657EDAC}"/>
              </a:ext>
            </a:extLst>
          </p:cNvPr>
          <p:cNvSpPr txBox="1">
            <a:spLocks noGrp="1"/>
          </p:cNvSpPr>
          <p:nvPr>
            <p:ph type="body" idx="4294967295"/>
          </p:nvPr>
        </p:nvSpPr>
        <p:spPr>
          <a:xfrm>
            <a:off x="903509" y="1436467"/>
            <a:ext cx="3319464" cy="339562"/>
          </a:xfrm>
        </p:spPr>
        <p:txBody>
          <a:bodyPr anchorCtr="1">
            <a:noAutofit/>
          </a:bodyPr>
          <a:lstStyle>
            <a:lvl1pPr marL="0" indent="0" algn="ctr" fontAlgn="t">
              <a:spcBef>
                <a:spcPts val="0"/>
              </a:spcBef>
              <a:buNone/>
              <a:defRPr sz="1800">
                <a:solidFill>
                  <a:srgbClr val="FEFFFF"/>
                </a:solidFill>
                <a:latin typeface="Franklin Gothic Medium"/>
              </a:defRPr>
            </a:lvl1pPr>
          </a:lstStyle>
          <a:p>
            <a:pPr lvl="0"/>
            <a:r>
              <a:rPr lang="en-US"/>
              <a:t>Click to edit Subhead</a:t>
            </a:r>
          </a:p>
        </p:txBody>
      </p:sp>
      <p:sp>
        <p:nvSpPr>
          <p:cNvPr id="6" name="Text Placeholder 8">
            <a:extLst>
              <a:ext uri="{FF2B5EF4-FFF2-40B4-BE49-F238E27FC236}">
                <a16:creationId xmlns:a16="http://schemas.microsoft.com/office/drawing/2014/main" id="{93D99473-17AC-D9DF-7B23-DA774B9E52E1}"/>
              </a:ext>
            </a:extLst>
          </p:cNvPr>
          <p:cNvSpPr txBox="1">
            <a:spLocks noGrp="1"/>
          </p:cNvSpPr>
          <p:nvPr>
            <p:ph type="body" idx="4294967295"/>
          </p:nvPr>
        </p:nvSpPr>
        <p:spPr>
          <a:xfrm>
            <a:off x="1101943" y="2043217"/>
            <a:ext cx="2950585" cy="1691329"/>
          </a:xfrm>
        </p:spPr>
        <p:txBody>
          <a:bodyPr>
            <a:noAutofit/>
          </a:bodyPr>
          <a:lstStyle>
            <a:lvl1pPr marL="0" indent="0">
              <a:buNone/>
              <a:defRPr lang="de-DE" sz="1400">
                <a:solidFill>
                  <a:srgbClr val="FEFFFF"/>
                </a:solidFill>
                <a:latin typeface="Franklin Gothic Book" pitchFamily="34"/>
              </a:defRPr>
            </a:lvl1pPr>
            <a:lvl2pPr marL="0" lvl="0" indent="0">
              <a:spcBef>
                <a:spcPts val="1000"/>
              </a:spcBef>
              <a:buNone/>
              <a:defRPr sz="1400">
                <a:solidFill>
                  <a:srgbClr val="FEFFFF"/>
                </a:solidFill>
                <a:latin typeface="Franklin Gothic Book" pitchFamily="34"/>
              </a:defRPr>
            </a:lvl2pPr>
            <a:lvl3pPr marL="0" lvl="0" indent="0">
              <a:spcBef>
                <a:spcPts val="1000"/>
              </a:spcBef>
              <a:buNone/>
              <a:defRPr sz="1400">
                <a:solidFill>
                  <a:srgbClr val="FEFFFF"/>
                </a:solidFill>
                <a:latin typeface="Franklin Gothic Book" pitchFamily="34"/>
              </a:defRPr>
            </a:lvl3pPr>
          </a:lstStyle>
          <a:p>
            <a:pPr lvl="0"/>
            <a:r>
              <a:rPr lang="de-DE"/>
              <a:t>Lorem ipsum dolor sit amet, consetetur sadipscing elitr, sed diam nonumy eirmod tempor invidunt ut labore et dolore magna aliquyam erat, sed diam voluptua. At vero eos et accusam et justo duo dolores et ea rebum.</a:t>
            </a:r>
          </a:p>
          <a:p>
            <a:pPr lvl="0"/>
            <a:endParaRPr lang="en-US"/>
          </a:p>
          <a:p>
            <a:pPr lvl="0"/>
            <a:endParaRPr lang="en-US"/>
          </a:p>
        </p:txBody>
      </p:sp>
      <p:sp>
        <p:nvSpPr>
          <p:cNvPr id="7" name="Picture Placeholder 10">
            <a:extLst>
              <a:ext uri="{FF2B5EF4-FFF2-40B4-BE49-F238E27FC236}">
                <a16:creationId xmlns:a16="http://schemas.microsoft.com/office/drawing/2014/main" id="{F90CF78D-B726-B0C3-93BD-3219EBCA061E}"/>
              </a:ext>
            </a:extLst>
          </p:cNvPr>
          <p:cNvSpPr txBox="1">
            <a:spLocks noGrp="1"/>
          </p:cNvSpPr>
          <p:nvPr>
            <p:ph type="pic" idx="4294967295"/>
          </p:nvPr>
        </p:nvSpPr>
        <p:spPr>
          <a:xfrm>
            <a:off x="1101943" y="4045826"/>
            <a:ext cx="2951161" cy="1555751"/>
          </a:xfrm>
        </p:spPr>
        <p:txBody>
          <a:bodyPr/>
          <a:lstStyle>
            <a:lvl1pPr marL="0" indent="0">
              <a:buNone/>
              <a:defRPr/>
            </a:lvl1pPr>
          </a:lstStyle>
          <a:p>
            <a:pPr lvl="0"/>
            <a:r>
              <a:rPr lang="en-US"/>
              <a:t>Click icon to add picture</a:t>
            </a:r>
          </a:p>
        </p:txBody>
      </p:sp>
      <p:sp>
        <p:nvSpPr>
          <p:cNvPr id="8" name="Text Placeholder 6">
            <a:extLst>
              <a:ext uri="{FF2B5EF4-FFF2-40B4-BE49-F238E27FC236}">
                <a16:creationId xmlns:a16="http://schemas.microsoft.com/office/drawing/2014/main" id="{E695EB07-93DB-F230-1611-E3489CC874F5}"/>
              </a:ext>
            </a:extLst>
          </p:cNvPr>
          <p:cNvSpPr txBox="1">
            <a:spLocks noGrp="1"/>
          </p:cNvSpPr>
          <p:nvPr>
            <p:ph type="body" idx="4294967295"/>
          </p:nvPr>
        </p:nvSpPr>
        <p:spPr>
          <a:xfrm>
            <a:off x="4421279" y="1436467"/>
            <a:ext cx="3319464" cy="339562"/>
          </a:xfrm>
        </p:spPr>
        <p:txBody>
          <a:bodyPr anchorCtr="1">
            <a:noAutofit/>
          </a:bodyPr>
          <a:lstStyle>
            <a:lvl1pPr marL="0" indent="0" algn="ctr" fontAlgn="t">
              <a:spcBef>
                <a:spcPts val="0"/>
              </a:spcBef>
              <a:buNone/>
              <a:defRPr sz="1800">
                <a:solidFill>
                  <a:srgbClr val="FEFFFF"/>
                </a:solidFill>
                <a:latin typeface="Franklin Gothic Medium"/>
              </a:defRPr>
            </a:lvl1pPr>
          </a:lstStyle>
          <a:p>
            <a:pPr lvl="0"/>
            <a:r>
              <a:rPr lang="en-US"/>
              <a:t>Click to edit Subhead</a:t>
            </a:r>
          </a:p>
        </p:txBody>
      </p:sp>
      <p:sp>
        <p:nvSpPr>
          <p:cNvPr id="9" name="Text Placeholder 8">
            <a:extLst>
              <a:ext uri="{FF2B5EF4-FFF2-40B4-BE49-F238E27FC236}">
                <a16:creationId xmlns:a16="http://schemas.microsoft.com/office/drawing/2014/main" id="{20CE8D1C-C01B-71D2-B0AD-52A1866E1852}"/>
              </a:ext>
            </a:extLst>
          </p:cNvPr>
          <p:cNvSpPr txBox="1">
            <a:spLocks noGrp="1"/>
          </p:cNvSpPr>
          <p:nvPr>
            <p:ph type="body" idx="4294967295"/>
          </p:nvPr>
        </p:nvSpPr>
        <p:spPr>
          <a:xfrm>
            <a:off x="4619722" y="2043217"/>
            <a:ext cx="2950585" cy="1691329"/>
          </a:xfrm>
        </p:spPr>
        <p:txBody>
          <a:bodyPr>
            <a:noAutofit/>
          </a:bodyPr>
          <a:lstStyle>
            <a:lvl1pPr marL="0" indent="0">
              <a:buNone/>
              <a:defRPr lang="de-DE" sz="1400">
                <a:solidFill>
                  <a:srgbClr val="FEFFFF"/>
                </a:solidFill>
                <a:latin typeface="Franklin Gothic Book" pitchFamily="34"/>
              </a:defRPr>
            </a:lvl1pPr>
            <a:lvl2pPr marL="0" lvl="0" indent="0">
              <a:spcBef>
                <a:spcPts val="1000"/>
              </a:spcBef>
              <a:buNone/>
              <a:defRPr sz="1400">
                <a:solidFill>
                  <a:srgbClr val="FEFFFF"/>
                </a:solidFill>
                <a:latin typeface="Franklin Gothic Book" pitchFamily="34"/>
              </a:defRPr>
            </a:lvl2pPr>
            <a:lvl3pPr marL="0" lvl="0" indent="0">
              <a:spcBef>
                <a:spcPts val="1000"/>
              </a:spcBef>
              <a:buNone/>
              <a:defRPr sz="1400">
                <a:solidFill>
                  <a:srgbClr val="FEFFFF"/>
                </a:solidFill>
                <a:latin typeface="Franklin Gothic Book" pitchFamily="34"/>
              </a:defRPr>
            </a:lvl3pPr>
          </a:lstStyle>
          <a:p>
            <a:pPr lvl="0"/>
            <a:r>
              <a:rPr lang="de-DE"/>
              <a:t>Lorem ipsum dolor sit amet, consetetur sadipscing elitr, sed diam nonumy eirmod tempor invidunt ut labore et dolore magna aliquyam erat, sed diam voluptua. At vero eos et accusam et justo duo dolores et ea rebum.</a:t>
            </a:r>
          </a:p>
          <a:p>
            <a:pPr lvl="0"/>
            <a:endParaRPr lang="en-US"/>
          </a:p>
          <a:p>
            <a:pPr lvl="0"/>
            <a:endParaRPr lang="en-US"/>
          </a:p>
        </p:txBody>
      </p:sp>
      <p:sp>
        <p:nvSpPr>
          <p:cNvPr id="10" name="Picture Placeholder 10">
            <a:extLst>
              <a:ext uri="{FF2B5EF4-FFF2-40B4-BE49-F238E27FC236}">
                <a16:creationId xmlns:a16="http://schemas.microsoft.com/office/drawing/2014/main" id="{1BB80426-806E-34A4-4C1E-69018976E6DF}"/>
              </a:ext>
            </a:extLst>
          </p:cNvPr>
          <p:cNvSpPr txBox="1">
            <a:spLocks noGrp="1"/>
          </p:cNvSpPr>
          <p:nvPr>
            <p:ph type="pic" idx="4294967295"/>
          </p:nvPr>
        </p:nvSpPr>
        <p:spPr>
          <a:xfrm>
            <a:off x="4619722" y="4045826"/>
            <a:ext cx="2951161" cy="1555751"/>
          </a:xfrm>
        </p:spPr>
        <p:txBody>
          <a:bodyPr/>
          <a:lstStyle>
            <a:lvl1pPr marL="0" indent="0">
              <a:buNone/>
              <a:defRPr/>
            </a:lvl1pPr>
          </a:lstStyle>
          <a:p>
            <a:pPr lvl="0"/>
            <a:r>
              <a:rPr lang="en-US"/>
              <a:t>Click icon to add picture</a:t>
            </a:r>
          </a:p>
        </p:txBody>
      </p:sp>
      <p:sp>
        <p:nvSpPr>
          <p:cNvPr id="11" name="Text Placeholder 6">
            <a:extLst>
              <a:ext uri="{FF2B5EF4-FFF2-40B4-BE49-F238E27FC236}">
                <a16:creationId xmlns:a16="http://schemas.microsoft.com/office/drawing/2014/main" id="{AA9BE771-C89B-7E6E-7054-C4F86C315DD3}"/>
              </a:ext>
            </a:extLst>
          </p:cNvPr>
          <p:cNvSpPr txBox="1">
            <a:spLocks noGrp="1"/>
          </p:cNvSpPr>
          <p:nvPr>
            <p:ph type="body" idx="4294967295"/>
          </p:nvPr>
        </p:nvSpPr>
        <p:spPr>
          <a:xfrm>
            <a:off x="7938802" y="1433916"/>
            <a:ext cx="3319464" cy="339562"/>
          </a:xfrm>
        </p:spPr>
        <p:txBody>
          <a:bodyPr anchorCtr="1">
            <a:noAutofit/>
          </a:bodyPr>
          <a:lstStyle>
            <a:lvl1pPr marL="0" indent="0" algn="ctr" fontAlgn="t">
              <a:spcBef>
                <a:spcPts val="0"/>
              </a:spcBef>
              <a:buNone/>
              <a:defRPr sz="1800" b="1">
                <a:solidFill>
                  <a:srgbClr val="FEFFFF"/>
                </a:solidFill>
                <a:latin typeface="Franklin Gothic Medium"/>
              </a:defRPr>
            </a:lvl1pPr>
          </a:lstStyle>
          <a:p>
            <a:pPr lvl="0"/>
            <a:r>
              <a:rPr lang="en-US"/>
              <a:t>Click to edit Subhead</a:t>
            </a:r>
          </a:p>
        </p:txBody>
      </p:sp>
      <p:sp>
        <p:nvSpPr>
          <p:cNvPr id="12" name="Text Placeholder 8">
            <a:extLst>
              <a:ext uri="{FF2B5EF4-FFF2-40B4-BE49-F238E27FC236}">
                <a16:creationId xmlns:a16="http://schemas.microsoft.com/office/drawing/2014/main" id="{46C94436-7783-9CEC-DD7E-0B52DC85A802}"/>
              </a:ext>
            </a:extLst>
          </p:cNvPr>
          <p:cNvSpPr txBox="1">
            <a:spLocks noGrp="1"/>
          </p:cNvSpPr>
          <p:nvPr>
            <p:ph type="body" idx="4294967295"/>
          </p:nvPr>
        </p:nvSpPr>
        <p:spPr>
          <a:xfrm>
            <a:off x="8137236" y="2040675"/>
            <a:ext cx="2950585" cy="1691329"/>
          </a:xfrm>
        </p:spPr>
        <p:txBody>
          <a:bodyPr>
            <a:noAutofit/>
          </a:bodyPr>
          <a:lstStyle>
            <a:lvl1pPr marL="0" indent="0">
              <a:buNone/>
              <a:defRPr lang="de-DE" sz="1400" b="1">
                <a:solidFill>
                  <a:srgbClr val="FEFFFF"/>
                </a:solidFill>
                <a:latin typeface="Franklin Gothic Book" pitchFamily="34"/>
              </a:defRPr>
            </a:lvl1pPr>
            <a:lvl2pPr marL="0" lvl="0" indent="0">
              <a:spcBef>
                <a:spcPts val="1000"/>
              </a:spcBef>
              <a:buNone/>
              <a:defRPr sz="1400" b="1">
                <a:solidFill>
                  <a:srgbClr val="FEFFFF"/>
                </a:solidFill>
                <a:latin typeface="Franklin Gothic Book" pitchFamily="34"/>
              </a:defRPr>
            </a:lvl2pPr>
            <a:lvl3pPr marL="0" lvl="0" indent="0">
              <a:spcBef>
                <a:spcPts val="1000"/>
              </a:spcBef>
              <a:buNone/>
              <a:defRPr sz="1400" b="1">
                <a:solidFill>
                  <a:srgbClr val="FEFFFF"/>
                </a:solidFill>
                <a:latin typeface="Franklin Gothic Book" pitchFamily="34"/>
              </a:defRPr>
            </a:lvl3pPr>
          </a:lstStyle>
          <a:p>
            <a:pPr lvl="0"/>
            <a:r>
              <a:rPr lang="de-DE"/>
              <a:t>Lorem ipsum dolor sit amet, consetetur sadipscing elitr, sed diam nonumy eirmod tempor invidunt ut labore et dolore magna aliquyam erat, sed diam voluptua. At vero eos et accusam et justo duo dolores et ea rebum.</a:t>
            </a:r>
          </a:p>
          <a:p>
            <a:pPr lvl="0"/>
            <a:endParaRPr lang="en-US"/>
          </a:p>
          <a:p>
            <a:pPr lvl="0"/>
            <a:endParaRPr lang="en-US"/>
          </a:p>
        </p:txBody>
      </p:sp>
      <p:sp>
        <p:nvSpPr>
          <p:cNvPr id="13" name="Picture Placeholder 10">
            <a:extLst>
              <a:ext uri="{FF2B5EF4-FFF2-40B4-BE49-F238E27FC236}">
                <a16:creationId xmlns:a16="http://schemas.microsoft.com/office/drawing/2014/main" id="{44938B8A-D882-7DA7-15BD-AA233A2B7817}"/>
              </a:ext>
            </a:extLst>
          </p:cNvPr>
          <p:cNvSpPr txBox="1">
            <a:spLocks noGrp="1"/>
          </p:cNvSpPr>
          <p:nvPr>
            <p:ph type="pic" idx="4294967295"/>
          </p:nvPr>
        </p:nvSpPr>
        <p:spPr>
          <a:xfrm>
            <a:off x="8137236" y="4043275"/>
            <a:ext cx="2951161" cy="1555751"/>
          </a:xfrm>
        </p:spPr>
        <p:txBody>
          <a:bodyPr/>
          <a:lstStyle>
            <a:lvl1pPr marL="0" indent="0">
              <a:buNone/>
              <a:defRPr b="1"/>
            </a:lvl1pPr>
          </a:lstStyle>
          <a:p>
            <a:pPr lvl="0"/>
            <a:r>
              <a:rPr lang="en-US"/>
              <a:t>Click icon to add picture</a:t>
            </a:r>
          </a:p>
        </p:txBody>
      </p:sp>
      <p:pic>
        <p:nvPicPr>
          <p:cNvPr id="14" name="Purdue Logo" descr="Purdue Logo">
            <a:extLst>
              <a:ext uri="{FF2B5EF4-FFF2-40B4-BE49-F238E27FC236}">
                <a16:creationId xmlns:a16="http://schemas.microsoft.com/office/drawing/2014/main" id="{02CED5E5-EDB2-7486-A542-AE4A7F3B710D}"/>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15" name="Title 15">
            <a:extLst>
              <a:ext uri="{FF2B5EF4-FFF2-40B4-BE49-F238E27FC236}">
                <a16:creationId xmlns:a16="http://schemas.microsoft.com/office/drawing/2014/main" id="{ACDC771B-9C5A-1CF4-0290-0A0FC10653EB}"/>
              </a:ext>
            </a:extLst>
          </p:cNvPr>
          <p:cNvSpPr txBox="1">
            <a:spLocks noGrp="1"/>
          </p:cNvSpPr>
          <p:nvPr>
            <p:ph type="title"/>
          </p:nvPr>
        </p:nvSpPr>
        <p:spPr/>
        <p:txBody>
          <a:bodyPr/>
          <a:lstStyle>
            <a:lvl1pPr>
              <a:defRPr/>
            </a:lvl1pPr>
          </a:lstStyle>
          <a:p>
            <a:pPr lvl="0"/>
            <a:r>
              <a:rPr lang="en-US"/>
              <a:t>Click to edit Master title style</a:t>
            </a:r>
          </a:p>
        </p:txBody>
      </p:sp>
      <p:sp>
        <p:nvSpPr>
          <p:cNvPr id="16" name="Slide Number Placeholder 1">
            <a:extLst>
              <a:ext uri="{FF2B5EF4-FFF2-40B4-BE49-F238E27FC236}">
                <a16:creationId xmlns:a16="http://schemas.microsoft.com/office/drawing/2014/main" id="{BF57A5FA-82F0-0167-D386-6E7487F16909}"/>
              </a:ext>
            </a:extLst>
          </p:cNvPr>
          <p:cNvSpPr txBox="1">
            <a:spLocks noGrp="1"/>
          </p:cNvSpPr>
          <p:nvPr>
            <p:ph type="sldNum" sz="quarter" idx="8"/>
          </p:nvPr>
        </p:nvSpPr>
        <p:spPr/>
        <p:txBody>
          <a:bodyPr/>
          <a:lstStyle>
            <a:lvl1pPr>
              <a:defRPr/>
            </a:lvl1pPr>
          </a:lstStyle>
          <a:p>
            <a:pPr lvl="0"/>
            <a:fld id="{55B98EB8-F480-4D68-BC74-6A7DB035C5A5}" type="slidenum">
              <a:t>‹#›</a:t>
            </a:fld>
            <a:endParaRPr lang="en-US"/>
          </a:p>
        </p:txBody>
      </p:sp>
    </p:spTree>
    <p:extLst>
      <p:ext uri="{BB962C8B-B14F-4D97-AF65-F5344CB8AC3E}">
        <p14:creationId xmlns:p14="http://schemas.microsoft.com/office/powerpoint/2010/main" val="2455764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mparison 3 Blocks Go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6A9A6127-8406-468A-2982-89EB60CBC023}"/>
              </a:ext>
            </a:extLst>
          </p:cNvPr>
          <p:cNvSpPr/>
          <p:nvPr/>
        </p:nvSpPr>
        <p:spPr>
          <a:xfrm>
            <a:off x="7938217" y="1315894"/>
            <a:ext cx="3319528" cy="4513268"/>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3" name="Rectangle 11">
            <a:extLst>
              <a:ext uri="{FF2B5EF4-FFF2-40B4-BE49-F238E27FC236}">
                <a16:creationId xmlns:a16="http://schemas.microsoft.com/office/drawing/2014/main" id="{9DC5470E-CB21-BE22-D958-0ED2688B845C}"/>
              </a:ext>
            </a:extLst>
          </p:cNvPr>
          <p:cNvSpPr/>
          <p:nvPr/>
        </p:nvSpPr>
        <p:spPr>
          <a:xfrm>
            <a:off x="4420694" y="1315894"/>
            <a:ext cx="3319528" cy="4513268"/>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Rectangle 14">
            <a:extLst>
              <a:ext uri="{FF2B5EF4-FFF2-40B4-BE49-F238E27FC236}">
                <a16:creationId xmlns:a16="http://schemas.microsoft.com/office/drawing/2014/main" id="{4E6182AC-894C-FD04-7C2E-4E92457AB3B8}"/>
              </a:ext>
            </a:extLst>
          </p:cNvPr>
          <p:cNvSpPr/>
          <p:nvPr/>
        </p:nvSpPr>
        <p:spPr>
          <a:xfrm>
            <a:off x="903180" y="1315894"/>
            <a:ext cx="3319528" cy="4513268"/>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5" name="Text Placeholder 6">
            <a:extLst>
              <a:ext uri="{FF2B5EF4-FFF2-40B4-BE49-F238E27FC236}">
                <a16:creationId xmlns:a16="http://schemas.microsoft.com/office/drawing/2014/main" id="{F4B2FF8D-1A5E-DB6A-CD2B-D00DF6FD37BE}"/>
              </a:ext>
            </a:extLst>
          </p:cNvPr>
          <p:cNvSpPr txBox="1">
            <a:spLocks noGrp="1"/>
          </p:cNvSpPr>
          <p:nvPr>
            <p:ph type="body" idx="4294967295"/>
          </p:nvPr>
        </p:nvSpPr>
        <p:spPr>
          <a:xfrm>
            <a:off x="903244" y="1436467"/>
            <a:ext cx="3319464" cy="339562"/>
          </a:xfrm>
        </p:spPr>
        <p:txBody>
          <a:bodyPr anchorCtr="1">
            <a:noAutofit/>
          </a:bodyPr>
          <a:lstStyle>
            <a:lvl1pPr marL="0" indent="0" algn="ctr" fontAlgn="t">
              <a:spcBef>
                <a:spcPts val="0"/>
              </a:spcBef>
              <a:buNone/>
              <a:defRPr sz="1800">
                <a:latin typeface="Franklin Gothic Medium"/>
              </a:defRPr>
            </a:lvl1pPr>
          </a:lstStyle>
          <a:p>
            <a:pPr lvl="0"/>
            <a:r>
              <a:rPr lang="en-US"/>
              <a:t>Click to edit Subhead</a:t>
            </a:r>
          </a:p>
        </p:txBody>
      </p:sp>
      <p:sp>
        <p:nvSpPr>
          <p:cNvPr id="6" name="Text Placeholder 6">
            <a:extLst>
              <a:ext uri="{FF2B5EF4-FFF2-40B4-BE49-F238E27FC236}">
                <a16:creationId xmlns:a16="http://schemas.microsoft.com/office/drawing/2014/main" id="{4287A263-9B15-C149-6574-1AE074231D0D}"/>
              </a:ext>
            </a:extLst>
          </p:cNvPr>
          <p:cNvSpPr txBox="1">
            <a:spLocks noGrp="1"/>
          </p:cNvSpPr>
          <p:nvPr>
            <p:ph type="body" idx="4294967295"/>
          </p:nvPr>
        </p:nvSpPr>
        <p:spPr>
          <a:xfrm>
            <a:off x="4421023" y="1436467"/>
            <a:ext cx="3319464" cy="339562"/>
          </a:xfrm>
        </p:spPr>
        <p:txBody>
          <a:bodyPr anchorCtr="1">
            <a:noAutofit/>
          </a:bodyPr>
          <a:lstStyle>
            <a:lvl1pPr marL="0" indent="0" algn="ctr" fontAlgn="t">
              <a:spcBef>
                <a:spcPts val="0"/>
              </a:spcBef>
              <a:buNone/>
              <a:defRPr sz="1800">
                <a:latin typeface="Franklin Gothic Medium"/>
              </a:defRPr>
            </a:lvl1pPr>
          </a:lstStyle>
          <a:p>
            <a:pPr lvl="0"/>
            <a:r>
              <a:rPr lang="en-US"/>
              <a:t>Click to edit Subhead</a:t>
            </a:r>
          </a:p>
        </p:txBody>
      </p:sp>
      <p:sp>
        <p:nvSpPr>
          <p:cNvPr id="7" name="Text Placeholder 6">
            <a:extLst>
              <a:ext uri="{FF2B5EF4-FFF2-40B4-BE49-F238E27FC236}">
                <a16:creationId xmlns:a16="http://schemas.microsoft.com/office/drawing/2014/main" id="{B9E16C2C-09E7-4265-BDAB-A9BAF6A439B6}"/>
              </a:ext>
            </a:extLst>
          </p:cNvPr>
          <p:cNvSpPr txBox="1">
            <a:spLocks noGrp="1"/>
          </p:cNvSpPr>
          <p:nvPr>
            <p:ph type="body" idx="4294967295"/>
          </p:nvPr>
        </p:nvSpPr>
        <p:spPr>
          <a:xfrm>
            <a:off x="7938546" y="1433916"/>
            <a:ext cx="3319464" cy="339562"/>
          </a:xfrm>
        </p:spPr>
        <p:txBody>
          <a:bodyPr anchorCtr="1">
            <a:noAutofit/>
          </a:bodyPr>
          <a:lstStyle>
            <a:lvl1pPr marL="0" indent="0" algn="ctr" fontAlgn="t">
              <a:spcBef>
                <a:spcPts val="0"/>
              </a:spcBef>
              <a:buNone/>
              <a:defRPr sz="1800" b="1">
                <a:latin typeface="Franklin Gothic Medium"/>
              </a:defRPr>
            </a:lvl1pPr>
          </a:lstStyle>
          <a:p>
            <a:pPr lvl="0"/>
            <a:r>
              <a:rPr lang="en-US"/>
              <a:t>Click to edit Subhead</a:t>
            </a:r>
          </a:p>
        </p:txBody>
      </p:sp>
      <p:sp>
        <p:nvSpPr>
          <p:cNvPr id="8" name="Text Placeholder 3">
            <a:extLst>
              <a:ext uri="{FF2B5EF4-FFF2-40B4-BE49-F238E27FC236}">
                <a16:creationId xmlns:a16="http://schemas.microsoft.com/office/drawing/2014/main" id="{ED3BC666-BC61-E0B9-FEE5-F3BB42AB8B0D}"/>
              </a:ext>
            </a:extLst>
          </p:cNvPr>
          <p:cNvSpPr txBox="1">
            <a:spLocks noGrp="1"/>
          </p:cNvSpPr>
          <p:nvPr>
            <p:ph type="body" idx="4294967295"/>
          </p:nvPr>
        </p:nvSpPr>
        <p:spPr>
          <a:xfrm>
            <a:off x="1101687" y="2040666"/>
            <a:ext cx="2951161" cy="1691329"/>
          </a:xfrm>
        </p:spPr>
        <p:txBody>
          <a:bodyPr/>
          <a:lstStyle>
            <a:lvl1pPr marL="0" indent="0">
              <a:buNone/>
              <a:defRPr sz="1400"/>
            </a:lvl1pPr>
          </a:lstStyle>
          <a:p>
            <a:pPr lvl="0"/>
            <a:r>
              <a:rPr lang="en-US"/>
              <a:t>Click to edit body copy.</a:t>
            </a:r>
          </a:p>
        </p:txBody>
      </p:sp>
      <p:sp>
        <p:nvSpPr>
          <p:cNvPr id="9" name="Text Placeholder 3">
            <a:extLst>
              <a:ext uri="{FF2B5EF4-FFF2-40B4-BE49-F238E27FC236}">
                <a16:creationId xmlns:a16="http://schemas.microsoft.com/office/drawing/2014/main" id="{2A77CCBE-C319-03F1-1237-B5BF2A8E388D}"/>
              </a:ext>
            </a:extLst>
          </p:cNvPr>
          <p:cNvSpPr txBox="1">
            <a:spLocks noGrp="1"/>
          </p:cNvSpPr>
          <p:nvPr>
            <p:ph type="body" idx="4294967295"/>
          </p:nvPr>
        </p:nvSpPr>
        <p:spPr>
          <a:xfrm>
            <a:off x="4604881" y="2065254"/>
            <a:ext cx="2951161" cy="1691329"/>
          </a:xfrm>
        </p:spPr>
        <p:txBody>
          <a:bodyPr/>
          <a:lstStyle>
            <a:lvl1pPr marL="0" indent="0">
              <a:buNone/>
              <a:defRPr sz="1400"/>
            </a:lvl1pPr>
          </a:lstStyle>
          <a:p>
            <a:pPr lvl="0"/>
            <a:r>
              <a:rPr lang="en-US"/>
              <a:t>Click to edit body copy.</a:t>
            </a:r>
          </a:p>
        </p:txBody>
      </p:sp>
      <p:sp>
        <p:nvSpPr>
          <p:cNvPr id="10" name="Picture Placeholder 10">
            <a:extLst>
              <a:ext uri="{FF2B5EF4-FFF2-40B4-BE49-F238E27FC236}">
                <a16:creationId xmlns:a16="http://schemas.microsoft.com/office/drawing/2014/main" id="{1C672357-5E43-CD99-EE3F-726D6855A992}"/>
              </a:ext>
            </a:extLst>
          </p:cNvPr>
          <p:cNvSpPr txBox="1">
            <a:spLocks noGrp="1"/>
          </p:cNvSpPr>
          <p:nvPr>
            <p:ph type="pic" idx="4294967295"/>
          </p:nvPr>
        </p:nvSpPr>
        <p:spPr>
          <a:xfrm>
            <a:off x="1101687" y="4045817"/>
            <a:ext cx="2951161" cy="1555751"/>
          </a:xfrm>
        </p:spPr>
        <p:txBody>
          <a:bodyPr/>
          <a:lstStyle>
            <a:lvl1pPr marL="0" indent="0">
              <a:buNone/>
              <a:defRPr/>
            </a:lvl1pPr>
          </a:lstStyle>
          <a:p>
            <a:pPr lvl="0"/>
            <a:r>
              <a:rPr lang="en-US"/>
              <a:t>Click icon to add picture</a:t>
            </a:r>
          </a:p>
        </p:txBody>
      </p:sp>
      <p:sp>
        <p:nvSpPr>
          <p:cNvPr id="11" name="Picture Placeholder 10">
            <a:extLst>
              <a:ext uri="{FF2B5EF4-FFF2-40B4-BE49-F238E27FC236}">
                <a16:creationId xmlns:a16="http://schemas.microsoft.com/office/drawing/2014/main" id="{541817AE-2BB1-3E35-350A-BF0A9634C5B3}"/>
              </a:ext>
            </a:extLst>
          </p:cNvPr>
          <p:cNvSpPr txBox="1">
            <a:spLocks noGrp="1"/>
          </p:cNvSpPr>
          <p:nvPr>
            <p:ph type="pic" idx="4294967295"/>
          </p:nvPr>
        </p:nvSpPr>
        <p:spPr>
          <a:xfrm>
            <a:off x="4619466" y="4045817"/>
            <a:ext cx="2951161" cy="1555751"/>
          </a:xfrm>
        </p:spPr>
        <p:txBody>
          <a:bodyPr/>
          <a:lstStyle>
            <a:lvl1pPr marL="0" indent="0">
              <a:buNone/>
              <a:defRPr/>
            </a:lvl1pPr>
          </a:lstStyle>
          <a:p>
            <a:pPr lvl="0"/>
            <a:r>
              <a:rPr lang="en-US"/>
              <a:t>Click icon to add picture</a:t>
            </a:r>
          </a:p>
        </p:txBody>
      </p:sp>
      <p:sp>
        <p:nvSpPr>
          <p:cNvPr id="12" name="Picture Placeholder 10">
            <a:extLst>
              <a:ext uri="{FF2B5EF4-FFF2-40B4-BE49-F238E27FC236}">
                <a16:creationId xmlns:a16="http://schemas.microsoft.com/office/drawing/2014/main" id="{0269E368-ECB0-57A1-FA82-6F76AB37F003}"/>
              </a:ext>
            </a:extLst>
          </p:cNvPr>
          <p:cNvSpPr txBox="1">
            <a:spLocks noGrp="1"/>
          </p:cNvSpPr>
          <p:nvPr>
            <p:ph type="pic" idx="4294967295"/>
          </p:nvPr>
        </p:nvSpPr>
        <p:spPr>
          <a:xfrm>
            <a:off x="8136980" y="4043275"/>
            <a:ext cx="2951161" cy="1555751"/>
          </a:xfrm>
        </p:spPr>
        <p:txBody>
          <a:bodyPr/>
          <a:lstStyle>
            <a:lvl1pPr marL="0" indent="0">
              <a:buNone/>
              <a:defRPr b="1"/>
            </a:lvl1pPr>
          </a:lstStyle>
          <a:p>
            <a:pPr lvl="0"/>
            <a:r>
              <a:rPr lang="en-US"/>
              <a:t>Click icon to add picture</a:t>
            </a:r>
          </a:p>
        </p:txBody>
      </p:sp>
      <p:sp>
        <p:nvSpPr>
          <p:cNvPr id="13" name="Text Placeholder 3">
            <a:extLst>
              <a:ext uri="{FF2B5EF4-FFF2-40B4-BE49-F238E27FC236}">
                <a16:creationId xmlns:a16="http://schemas.microsoft.com/office/drawing/2014/main" id="{6C341333-691D-FB38-28B7-F3110F4D397A}"/>
              </a:ext>
            </a:extLst>
          </p:cNvPr>
          <p:cNvSpPr txBox="1">
            <a:spLocks noGrp="1"/>
          </p:cNvSpPr>
          <p:nvPr>
            <p:ph type="body" idx="4294967295"/>
          </p:nvPr>
        </p:nvSpPr>
        <p:spPr>
          <a:xfrm>
            <a:off x="8129418" y="2071426"/>
            <a:ext cx="2951161" cy="1691329"/>
          </a:xfrm>
        </p:spPr>
        <p:txBody>
          <a:bodyPr/>
          <a:lstStyle>
            <a:lvl1pPr marL="0" indent="0">
              <a:buNone/>
              <a:defRPr sz="1400"/>
            </a:lvl1pPr>
          </a:lstStyle>
          <a:p>
            <a:pPr lvl="0"/>
            <a:r>
              <a:rPr lang="en-US"/>
              <a:t>Click to edit body copy.</a:t>
            </a:r>
          </a:p>
        </p:txBody>
      </p:sp>
      <p:pic>
        <p:nvPicPr>
          <p:cNvPr id="14" name="Purdue Logo" descr="Purdue Logo">
            <a:extLst>
              <a:ext uri="{FF2B5EF4-FFF2-40B4-BE49-F238E27FC236}">
                <a16:creationId xmlns:a16="http://schemas.microsoft.com/office/drawing/2014/main" id="{E7DF56A0-5A2F-7693-B8B1-B7A0553D50B7}"/>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15" name="Title 39">
            <a:extLst>
              <a:ext uri="{FF2B5EF4-FFF2-40B4-BE49-F238E27FC236}">
                <a16:creationId xmlns:a16="http://schemas.microsoft.com/office/drawing/2014/main" id="{E65D11DE-C274-1A79-AE8B-E96F078895A4}"/>
              </a:ext>
            </a:extLst>
          </p:cNvPr>
          <p:cNvSpPr txBox="1">
            <a:spLocks noGrp="1"/>
          </p:cNvSpPr>
          <p:nvPr>
            <p:ph type="title"/>
          </p:nvPr>
        </p:nvSpPr>
        <p:spPr/>
        <p:txBody>
          <a:bodyPr/>
          <a:lstStyle>
            <a:lvl1pPr>
              <a:defRPr/>
            </a:lvl1pPr>
          </a:lstStyle>
          <a:p>
            <a:pPr lvl="0"/>
            <a:r>
              <a:rPr lang="en-US"/>
              <a:t>Click to edit Master title style</a:t>
            </a:r>
          </a:p>
        </p:txBody>
      </p:sp>
      <p:sp>
        <p:nvSpPr>
          <p:cNvPr id="16" name="Slide Number Placeholder 1">
            <a:extLst>
              <a:ext uri="{FF2B5EF4-FFF2-40B4-BE49-F238E27FC236}">
                <a16:creationId xmlns:a16="http://schemas.microsoft.com/office/drawing/2014/main" id="{17715061-871A-B9C2-BA48-EF84E142854D}"/>
              </a:ext>
            </a:extLst>
          </p:cNvPr>
          <p:cNvSpPr txBox="1">
            <a:spLocks noGrp="1"/>
          </p:cNvSpPr>
          <p:nvPr>
            <p:ph type="sldNum" sz="quarter" idx="8"/>
          </p:nvPr>
        </p:nvSpPr>
        <p:spPr/>
        <p:txBody>
          <a:bodyPr/>
          <a:lstStyle>
            <a:lvl1pPr>
              <a:defRPr/>
            </a:lvl1pPr>
          </a:lstStyle>
          <a:p>
            <a:pPr lvl="0"/>
            <a:fld id="{3E18E242-883D-45F4-B6CA-EAB84A85E473}" type="slidenum">
              <a:t>‹#›</a:t>
            </a:fld>
            <a:endParaRPr lang="en-US"/>
          </a:p>
        </p:txBody>
      </p:sp>
    </p:spTree>
    <p:extLst>
      <p:ext uri="{BB962C8B-B14F-4D97-AF65-F5344CB8AC3E}">
        <p14:creationId xmlns:p14="http://schemas.microsoft.com/office/powerpoint/2010/main" val="10573455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mparison 5 Color Blocks">
    <p:spTree>
      <p:nvGrpSpPr>
        <p:cNvPr id="1" name=""/>
        <p:cNvGrpSpPr/>
        <p:nvPr/>
      </p:nvGrpSpPr>
      <p:grpSpPr>
        <a:xfrm>
          <a:off x="0" y="0"/>
          <a:ext cx="0" cy="0"/>
          <a:chOff x="0" y="0"/>
          <a:chExt cx="0" cy="0"/>
        </a:xfrm>
      </p:grpSpPr>
      <p:pic>
        <p:nvPicPr>
          <p:cNvPr id="2" name="Purdue Logo" descr="Purdue Logo">
            <a:extLst>
              <a:ext uri="{FF2B5EF4-FFF2-40B4-BE49-F238E27FC236}">
                <a16:creationId xmlns:a16="http://schemas.microsoft.com/office/drawing/2014/main" id="{305FB421-767E-67C8-3029-51DB8ECF8E38}"/>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3" name="Title 39">
            <a:extLst>
              <a:ext uri="{FF2B5EF4-FFF2-40B4-BE49-F238E27FC236}">
                <a16:creationId xmlns:a16="http://schemas.microsoft.com/office/drawing/2014/main" id="{CB633159-452D-5156-D954-98AED36D418C}"/>
              </a:ext>
            </a:extLst>
          </p:cNvPr>
          <p:cNvSpPr txBox="1">
            <a:spLocks noGrp="1"/>
          </p:cNvSpPr>
          <p:nvPr>
            <p:ph type="title"/>
          </p:nvPr>
        </p:nvSpPr>
        <p:spPr/>
        <p:txBody>
          <a:bodyPr/>
          <a:lstStyle>
            <a:lvl1pPr>
              <a:defRPr/>
            </a:lvl1pPr>
          </a:lstStyle>
          <a:p>
            <a:pPr lvl="0"/>
            <a:r>
              <a:rPr lang="en-US"/>
              <a:t>Click to edit Master title style</a:t>
            </a:r>
          </a:p>
        </p:txBody>
      </p:sp>
      <p:sp>
        <p:nvSpPr>
          <p:cNvPr id="4" name="Rectangle 1">
            <a:extLst>
              <a:ext uri="{FF2B5EF4-FFF2-40B4-BE49-F238E27FC236}">
                <a16:creationId xmlns:a16="http://schemas.microsoft.com/office/drawing/2014/main" id="{92F3422D-4D84-1890-EEF0-8BD22F2DF6F9}"/>
              </a:ext>
            </a:extLst>
          </p:cNvPr>
          <p:cNvSpPr/>
          <p:nvPr/>
        </p:nvSpPr>
        <p:spPr>
          <a:xfrm>
            <a:off x="1008583" y="1660596"/>
            <a:ext cx="1918018" cy="436415"/>
          </a:xfrm>
          <a:prstGeom prst="rect">
            <a:avLst/>
          </a:prstGeom>
          <a:solidFill>
            <a:srgbClr val="55585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5" name="Rectangle 6">
            <a:extLst>
              <a:ext uri="{FF2B5EF4-FFF2-40B4-BE49-F238E27FC236}">
                <a16:creationId xmlns:a16="http://schemas.microsoft.com/office/drawing/2014/main" id="{EB7404CE-01E4-141A-FCB7-AB1CB73EC1BA}"/>
              </a:ext>
            </a:extLst>
          </p:cNvPr>
          <p:cNvSpPr/>
          <p:nvPr/>
        </p:nvSpPr>
        <p:spPr>
          <a:xfrm>
            <a:off x="1011335" y="2160553"/>
            <a:ext cx="1915265" cy="3233501"/>
          </a:xfrm>
          <a:prstGeom prst="rect">
            <a:avLst/>
          </a:prstGeom>
          <a:solidFill>
            <a:srgbClr val="B9BCC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6" name="Rectangle 18">
            <a:extLst>
              <a:ext uri="{FF2B5EF4-FFF2-40B4-BE49-F238E27FC236}">
                <a16:creationId xmlns:a16="http://schemas.microsoft.com/office/drawing/2014/main" id="{EE15205B-F9CA-3043-BC63-B0D4109CDF64}"/>
              </a:ext>
            </a:extLst>
          </p:cNvPr>
          <p:cNvSpPr/>
          <p:nvPr/>
        </p:nvSpPr>
        <p:spPr>
          <a:xfrm>
            <a:off x="3045436" y="1660596"/>
            <a:ext cx="1918018" cy="436415"/>
          </a:xfrm>
          <a:prstGeom prst="rect">
            <a:avLst/>
          </a:prstGeom>
          <a:solidFill>
            <a:srgbClr val="B4905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7" name="Rectangle 19">
            <a:extLst>
              <a:ext uri="{FF2B5EF4-FFF2-40B4-BE49-F238E27FC236}">
                <a16:creationId xmlns:a16="http://schemas.microsoft.com/office/drawing/2014/main" id="{B3CE162C-737E-6E86-9057-812D7C634770}"/>
              </a:ext>
            </a:extLst>
          </p:cNvPr>
          <p:cNvSpPr/>
          <p:nvPr/>
        </p:nvSpPr>
        <p:spPr>
          <a:xfrm>
            <a:off x="3048188" y="2160553"/>
            <a:ext cx="1915265" cy="3233501"/>
          </a:xfrm>
          <a:prstGeom prst="rect">
            <a:avLst/>
          </a:prstGeom>
          <a:solidFill>
            <a:srgbClr val="E2D4BD"/>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8" name="Rectangle 20">
            <a:extLst>
              <a:ext uri="{FF2B5EF4-FFF2-40B4-BE49-F238E27FC236}">
                <a16:creationId xmlns:a16="http://schemas.microsoft.com/office/drawing/2014/main" id="{01415CE9-6470-AFF7-2C45-3CEB7BE09058}"/>
              </a:ext>
            </a:extLst>
          </p:cNvPr>
          <p:cNvSpPr/>
          <p:nvPr/>
        </p:nvSpPr>
        <p:spPr>
          <a:xfrm>
            <a:off x="5082290" y="1660596"/>
            <a:ext cx="1918018" cy="436415"/>
          </a:xfrm>
          <a:prstGeom prst="rect">
            <a:avLst/>
          </a:prstGeom>
          <a:solidFill>
            <a:srgbClr val="9D9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9" name="Rectangle 22">
            <a:extLst>
              <a:ext uri="{FF2B5EF4-FFF2-40B4-BE49-F238E27FC236}">
                <a16:creationId xmlns:a16="http://schemas.microsoft.com/office/drawing/2014/main" id="{8B4EAB7E-CADC-4EA2-5CDD-B9D8B658798D}"/>
              </a:ext>
            </a:extLst>
          </p:cNvPr>
          <p:cNvSpPr/>
          <p:nvPr/>
        </p:nvSpPr>
        <p:spPr>
          <a:xfrm>
            <a:off x="5085042" y="2160553"/>
            <a:ext cx="1915265" cy="3233501"/>
          </a:xfrm>
          <a:prstGeom prst="rect">
            <a:avLst/>
          </a:prstGeom>
          <a:solidFill>
            <a:srgbClr val="DCDEE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10" name="Rectangle 23">
            <a:extLst>
              <a:ext uri="{FF2B5EF4-FFF2-40B4-BE49-F238E27FC236}">
                <a16:creationId xmlns:a16="http://schemas.microsoft.com/office/drawing/2014/main" id="{85F28F77-72F5-A2C9-A643-4401968B391E}"/>
              </a:ext>
            </a:extLst>
          </p:cNvPr>
          <p:cNvSpPr/>
          <p:nvPr/>
        </p:nvSpPr>
        <p:spPr>
          <a:xfrm>
            <a:off x="7119143" y="1660596"/>
            <a:ext cx="1918018" cy="436415"/>
          </a:xfrm>
          <a:prstGeom prst="rect">
            <a:avLst/>
          </a:prstGeom>
          <a:solidFill>
            <a:srgbClr val="9D96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11" name="Rectangle 24">
            <a:extLst>
              <a:ext uri="{FF2B5EF4-FFF2-40B4-BE49-F238E27FC236}">
                <a16:creationId xmlns:a16="http://schemas.microsoft.com/office/drawing/2014/main" id="{9358B7E6-D497-E754-4C9E-6FB2BD888EA5}"/>
              </a:ext>
            </a:extLst>
          </p:cNvPr>
          <p:cNvSpPr/>
          <p:nvPr/>
        </p:nvSpPr>
        <p:spPr>
          <a:xfrm>
            <a:off x="7121895" y="2160553"/>
            <a:ext cx="1915265" cy="3233501"/>
          </a:xfrm>
          <a:prstGeom prst="rect">
            <a:avLst/>
          </a:prstGeom>
          <a:solidFill>
            <a:srgbClr val="C4C0B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12" name="Rectangle 26">
            <a:extLst>
              <a:ext uri="{FF2B5EF4-FFF2-40B4-BE49-F238E27FC236}">
                <a16:creationId xmlns:a16="http://schemas.microsoft.com/office/drawing/2014/main" id="{423034FB-8850-7C32-D71A-E8AEDC99A8E2}"/>
              </a:ext>
            </a:extLst>
          </p:cNvPr>
          <p:cNvSpPr/>
          <p:nvPr/>
        </p:nvSpPr>
        <p:spPr>
          <a:xfrm>
            <a:off x="9155996" y="1660596"/>
            <a:ext cx="1918018" cy="436415"/>
          </a:xfrm>
          <a:prstGeom prst="rect">
            <a:avLst/>
          </a:prstGeom>
          <a:solidFill>
            <a:srgbClr val="969A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13" name="Rectangle 27">
            <a:extLst>
              <a:ext uri="{FF2B5EF4-FFF2-40B4-BE49-F238E27FC236}">
                <a16:creationId xmlns:a16="http://schemas.microsoft.com/office/drawing/2014/main" id="{1E283E75-3EBF-9D70-F6CA-EE8848F65C54}"/>
              </a:ext>
            </a:extLst>
          </p:cNvPr>
          <p:cNvSpPr/>
          <p:nvPr/>
        </p:nvSpPr>
        <p:spPr>
          <a:xfrm>
            <a:off x="9158749" y="2160553"/>
            <a:ext cx="1915265" cy="3233501"/>
          </a:xfrm>
          <a:prstGeom prst="rect">
            <a:avLst/>
          </a:prstGeom>
          <a:solidFill>
            <a:srgbClr val="DCDDE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14" name="Text Placeholder 6">
            <a:extLst>
              <a:ext uri="{FF2B5EF4-FFF2-40B4-BE49-F238E27FC236}">
                <a16:creationId xmlns:a16="http://schemas.microsoft.com/office/drawing/2014/main" id="{042B51D1-3E11-A399-8E19-B57081AAE8B9}"/>
              </a:ext>
            </a:extLst>
          </p:cNvPr>
          <p:cNvSpPr txBox="1">
            <a:spLocks noGrp="1"/>
          </p:cNvSpPr>
          <p:nvPr>
            <p:ph type="body" idx="4294967295"/>
          </p:nvPr>
        </p:nvSpPr>
        <p:spPr>
          <a:xfrm>
            <a:off x="1008583" y="1783912"/>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5" name="Text Placeholder 6">
            <a:extLst>
              <a:ext uri="{FF2B5EF4-FFF2-40B4-BE49-F238E27FC236}">
                <a16:creationId xmlns:a16="http://schemas.microsoft.com/office/drawing/2014/main" id="{04E6AE12-D71E-F771-CC3A-677D4C402580}"/>
              </a:ext>
            </a:extLst>
          </p:cNvPr>
          <p:cNvSpPr txBox="1">
            <a:spLocks noGrp="1"/>
          </p:cNvSpPr>
          <p:nvPr>
            <p:ph type="body" idx="4294967295"/>
          </p:nvPr>
        </p:nvSpPr>
        <p:spPr>
          <a:xfrm>
            <a:off x="3045436" y="1768550"/>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6" name="Text Placeholder 6">
            <a:extLst>
              <a:ext uri="{FF2B5EF4-FFF2-40B4-BE49-F238E27FC236}">
                <a16:creationId xmlns:a16="http://schemas.microsoft.com/office/drawing/2014/main" id="{C94A6C08-72C3-DD3C-13EE-8A40BF93A6FF}"/>
              </a:ext>
            </a:extLst>
          </p:cNvPr>
          <p:cNvSpPr txBox="1">
            <a:spLocks noGrp="1"/>
          </p:cNvSpPr>
          <p:nvPr>
            <p:ph type="body" idx="4294967295"/>
          </p:nvPr>
        </p:nvSpPr>
        <p:spPr>
          <a:xfrm>
            <a:off x="5082290" y="1768550"/>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7" name="Text Placeholder 6">
            <a:extLst>
              <a:ext uri="{FF2B5EF4-FFF2-40B4-BE49-F238E27FC236}">
                <a16:creationId xmlns:a16="http://schemas.microsoft.com/office/drawing/2014/main" id="{AF2DD6E5-8751-BB15-6DC0-95AB10286ED1}"/>
              </a:ext>
            </a:extLst>
          </p:cNvPr>
          <p:cNvSpPr txBox="1">
            <a:spLocks noGrp="1"/>
          </p:cNvSpPr>
          <p:nvPr>
            <p:ph type="body" idx="4294967295"/>
          </p:nvPr>
        </p:nvSpPr>
        <p:spPr>
          <a:xfrm>
            <a:off x="7119143" y="1768550"/>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8" name="Text Placeholder 6">
            <a:extLst>
              <a:ext uri="{FF2B5EF4-FFF2-40B4-BE49-F238E27FC236}">
                <a16:creationId xmlns:a16="http://schemas.microsoft.com/office/drawing/2014/main" id="{5EEFDD61-0769-ADF6-CA6B-7367289DD3F4}"/>
              </a:ext>
            </a:extLst>
          </p:cNvPr>
          <p:cNvSpPr txBox="1">
            <a:spLocks noGrp="1"/>
          </p:cNvSpPr>
          <p:nvPr>
            <p:ph type="body" idx="4294967295"/>
          </p:nvPr>
        </p:nvSpPr>
        <p:spPr>
          <a:xfrm>
            <a:off x="9155996" y="1770872"/>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9" name="Text Placeholder 3">
            <a:extLst>
              <a:ext uri="{FF2B5EF4-FFF2-40B4-BE49-F238E27FC236}">
                <a16:creationId xmlns:a16="http://schemas.microsoft.com/office/drawing/2014/main" id="{21A47DDF-AC65-E672-63A2-81D7F9F0DA12}"/>
              </a:ext>
            </a:extLst>
          </p:cNvPr>
          <p:cNvSpPr txBox="1">
            <a:spLocks noGrp="1"/>
          </p:cNvSpPr>
          <p:nvPr>
            <p:ph type="body" idx="4294967295"/>
          </p:nvPr>
        </p:nvSpPr>
        <p:spPr>
          <a:xfrm>
            <a:off x="1117982" y="2312718"/>
            <a:ext cx="1658273" cy="2958029"/>
          </a:xfrm>
        </p:spPr>
        <p:txBody>
          <a:bodyPr/>
          <a:lstStyle>
            <a:lvl1pPr marL="0" indent="0">
              <a:buNone/>
              <a:defRPr sz="1200"/>
            </a:lvl1pPr>
          </a:lstStyle>
          <a:p>
            <a:pPr lvl="0"/>
            <a:r>
              <a:rPr lang="en-US"/>
              <a:t>Click to edit Master text styles</a:t>
            </a:r>
          </a:p>
        </p:txBody>
      </p:sp>
      <p:sp>
        <p:nvSpPr>
          <p:cNvPr id="20" name="Text Placeholder 3">
            <a:extLst>
              <a:ext uri="{FF2B5EF4-FFF2-40B4-BE49-F238E27FC236}">
                <a16:creationId xmlns:a16="http://schemas.microsoft.com/office/drawing/2014/main" id="{E1F121CB-42BB-65B1-6DE7-486456B97789}"/>
              </a:ext>
            </a:extLst>
          </p:cNvPr>
          <p:cNvSpPr txBox="1">
            <a:spLocks noGrp="1"/>
          </p:cNvSpPr>
          <p:nvPr>
            <p:ph type="body" idx="4294967295"/>
          </p:nvPr>
        </p:nvSpPr>
        <p:spPr>
          <a:xfrm>
            <a:off x="3175308" y="2299862"/>
            <a:ext cx="1658273" cy="2958029"/>
          </a:xfrm>
        </p:spPr>
        <p:txBody>
          <a:bodyPr/>
          <a:lstStyle>
            <a:lvl1pPr marL="0" indent="0">
              <a:buNone/>
              <a:defRPr sz="1200"/>
            </a:lvl1pPr>
          </a:lstStyle>
          <a:p>
            <a:pPr lvl="0"/>
            <a:r>
              <a:rPr lang="en-US"/>
              <a:t>Click to edit Master text styles</a:t>
            </a:r>
          </a:p>
        </p:txBody>
      </p:sp>
      <p:sp>
        <p:nvSpPr>
          <p:cNvPr id="21" name="Text Placeholder 3">
            <a:extLst>
              <a:ext uri="{FF2B5EF4-FFF2-40B4-BE49-F238E27FC236}">
                <a16:creationId xmlns:a16="http://schemas.microsoft.com/office/drawing/2014/main" id="{D03A2CAA-D14E-DCDB-7886-A28D0723DED6}"/>
              </a:ext>
            </a:extLst>
          </p:cNvPr>
          <p:cNvSpPr txBox="1">
            <a:spLocks noGrp="1"/>
          </p:cNvSpPr>
          <p:nvPr>
            <p:ph type="body" idx="4294967295"/>
          </p:nvPr>
        </p:nvSpPr>
        <p:spPr>
          <a:xfrm>
            <a:off x="5212162" y="2298289"/>
            <a:ext cx="1658273" cy="2958029"/>
          </a:xfrm>
        </p:spPr>
        <p:txBody>
          <a:bodyPr/>
          <a:lstStyle>
            <a:lvl1pPr marL="0" indent="0">
              <a:buNone/>
              <a:defRPr sz="1200"/>
            </a:lvl1pPr>
          </a:lstStyle>
          <a:p>
            <a:pPr lvl="0"/>
            <a:r>
              <a:rPr lang="en-US"/>
              <a:t>Click to edit Master text styles</a:t>
            </a:r>
          </a:p>
        </p:txBody>
      </p:sp>
      <p:sp>
        <p:nvSpPr>
          <p:cNvPr id="22" name="Text Placeholder 3">
            <a:extLst>
              <a:ext uri="{FF2B5EF4-FFF2-40B4-BE49-F238E27FC236}">
                <a16:creationId xmlns:a16="http://schemas.microsoft.com/office/drawing/2014/main" id="{D8B4D689-2B43-A601-9993-C00BBDD9968E}"/>
              </a:ext>
            </a:extLst>
          </p:cNvPr>
          <p:cNvSpPr txBox="1">
            <a:spLocks noGrp="1"/>
          </p:cNvSpPr>
          <p:nvPr>
            <p:ph type="body" idx="4294967295"/>
          </p:nvPr>
        </p:nvSpPr>
        <p:spPr>
          <a:xfrm>
            <a:off x="7249015" y="2298289"/>
            <a:ext cx="1658273" cy="2958029"/>
          </a:xfrm>
        </p:spPr>
        <p:txBody>
          <a:bodyPr/>
          <a:lstStyle>
            <a:lvl1pPr marL="0" indent="0">
              <a:buNone/>
              <a:defRPr sz="1200"/>
            </a:lvl1pPr>
          </a:lstStyle>
          <a:p>
            <a:pPr lvl="0"/>
            <a:r>
              <a:rPr lang="en-US"/>
              <a:t>Click to edit Master text styles</a:t>
            </a:r>
          </a:p>
        </p:txBody>
      </p:sp>
      <p:sp>
        <p:nvSpPr>
          <p:cNvPr id="23" name="Text Placeholder 3">
            <a:extLst>
              <a:ext uri="{FF2B5EF4-FFF2-40B4-BE49-F238E27FC236}">
                <a16:creationId xmlns:a16="http://schemas.microsoft.com/office/drawing/2014/main" id="{87B62117-0B49-C4B6-167A-4BD5B97AB4F5}"/>
              </a:ext>
            </a:extLst>
          </p:cNvPr>
          <p:cNvSpPr txBox="1">
            <a:spLocks noGrp="1"/>
          </p:cNvSpPr>
          <p:nvPr>
            <p:ph type="body" idx="4294967295"/>
          </p:nvPr>
        </p:nvSpPr>
        <p:spPr>
          <a:xfrm>
            <a:off x="9285869" y="2312718"/>
            <a:ext cx="1658273" cy="2958029"/>
          </a:xfrm>
        </p:spPr>
        <p:txBody>
          <a:bodyPr/>
          <a:lstStyle>
            <a:lvl1pPr marL="0" indent="0">
              <a:buNone/>
              <a:defRPr sz="1200"/>
            </a:lvl1pPr>
          </a:lstStyle>
          <a:p>
            <a:pPr lvl="0"/>
            <a:r>
              <a:rPr lang="en-US"/>
              <a:t>Click to edit Master text styles</a:t>
            </a:r>
          </a:p>
        </p:txBody>
      </p:sp>
      <p:sp>
        <p:nvSpPr>
          <p:cNvPr id="24" name="Text Placeholder 13">
            <a:extLst>
              <a:ext uri="{FF2B5EF4-FFF2-40B4-BE49-F238E27FC236}">
                <a16:creationId xmlns:a16="http://schemas.microsoft.com/office/drawing/2014/main" id="{8D826CEC-9441-F2E2-4524-66B5B12E03C3}"/>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25" name="Slide Number Placeholder 2">
            <a:extLst>
              <a:ext uri="{FF2B5EF4-FFF2-40B4-BE49-F238E27FC236}">
                <a16:creationId xmlns:a16="http://schemas.microsoft.com/office/drawing/2014/main" id="{AF89090D-C8EE-B190-93B0-15A935EF48D4}"/>
              </a:ext>
            </a:extLst>
          </p:cNvPr>
          <p:cNvSpPr txBox="1">
            <a:spLocks noGrp="1"/>
          </p:cNvSpPr>
          <p:nvPr>
            <p:ph type="sldNum" sz="quarter" idx="8"/>
          </p:nvPr>
        </p:nvSpPr>
        <p:spPr/>
        <p:txBody>
          <a:bodyPr/>
          <a:lstStyle>
            <a:lvl1pPr>
              <a:defRPr/>
            </a:lvl1pPr>
          </a:lstStyle>
          <a:p>
            <a:pPr lvl="0"/>
            <a:fld id="{58472666-4BE6-4418-A7AC-EBB62FC4EE43}" type="slidenum">
              <a:t>‹#›</a:t>
            </a:fld>
            <a:endParaRPr lang="en-US"/>
          </a:p>
        </p:txBody>
      </p:sp>
    </p:spTree>
    <p:extLst>
      <p:ext uri="{BB962C8B-B14F-4D97-AF65-F5344CB8AC3E}">
        <p14:creationId xmlns:p14="http://schemas.microsoft.com/office/powerpoint/2010/main" val="2112912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75463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hoto with Caption Black Diagonal">
    <p:bg>
      <p:bgPr>
        <a:solidFill>
          <a:srgbClr val="FE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AC92BEAE-59F6-2A13-2D46-B6E806733D65}"/>
              </a:ext>
            </a:extLst>
          </p:cNvPr>
          <p:cNvSpPr txBox="1">
            <a:spLocks noGrp="1"/>
          </p:cNvSpPr>
          <p:nvPr>
            <p:ph type="pic" idx="4294967295"/>
          </p:nvPr>
        </p:nvSpPr>
        <p:spPr>
          <a:xfrm>
            <a:off x="5610383" y="-9528"/>
            <a:ext cx="6581613" cy="6867528"/>
          </a:xfrm>
        </p:spPr>
        <p:txBody>
          <a:bodyPr/>
          <a:lstStyle>
            <a:lvl1pPr>
              <a:defRPr/>
            </a:lvl1pPr>
          </a:lstStyle>
          <a:p>
            <a:pPr lvl="0"/>
            <a:r>
              <a:rPr lang="en-US"/>
              <a:t>Click icon to add picture</a:t>
            </a:r>
          </a:p>
        </p:txBody>
      </p:sp>
      <p:sp>
        <p:nvSpPr>
          <p:cNvPr id="3" name="Rectangle 4">
            <a:extLst>
              <a:ext uri="{FF2B5EF4-FFF2-40B4-BE49-F238E27FC236}">
                <a16:creationId xmlns:a16="http://schemas.microsoft.com/office/drawing/2014/main" id="{E4779953-FE43-84EE-0A4B-D9C619806442}"/>
              </a:ext>
            </a:extLst>
          </p:cNvPr>
          <p:cNvSpPr/>
          <p:nvPr/>
        </p:nvSpPr>
        <p:spPr>
          <a:xfrm>
            <a:off x="0" y="-9436"/>
            <a:ext cx="7284201" cy="6882935"/>
          </a:xfrm>
          <a:custGeom>
            <a:avLst/>
            <a:gdLst>
              <a:gd name="f0" fmla="val 10800000"/>
              <a:gd name="f1" fmla="val 5400000"/>
              <a:gd name="f2" fmla="val 180"/>
              <a:gd name="f3" fmla="val w"/>
              <a:gd name="f4" fmla="val h"/>
              <a:gd name="f5" fmla="val 0"/>
              <a:gd name="f6" fmla="val 7284203"/>
              <a:gd name="f7" fmla="val 6882938"/>
              <a:gd name="f8" fmla="val 5610386"/>
              <a:gd name="f9" fmla="val 6867440"/>
              <a:gd name="f10" fmla="+- 0 0 -90"/>
              <a:gd name="f11" fmla="*/ f3 1 7284203"/>
              <a:gd name="f12" fmla="*/ f4 1 6882938"/>
              <a:gd name="f13" fmla="+- f7 0 f5"/>
              <a:gd name="f14" fmla="+- f6 0 f5"/>
              <a:gd name="f15" fmla="*/ f10 f0 1"/>
              <a:gd name="f16" fmla="*/ f14 1 7284203"/>
              <a:gd name="f17" fmla="*/ f13 1 6882938"/>
              <a:gd name="f18" fmla="*/ 0 f14 1"/>
              <a:gd name="f19" fmla="*/ 7284203 f14 1"/>
              <a:gd name="f20" fmla="*/ 0 f13 1"/>
              <a:gd name="f21" fmla="*/ 5610386 f14 1"/>
              <a:gd name="f22" fmla="*/ 6882938 f13 1"/>
              <a:gd name="f23" fmla="*/ 6867440 f13 1"/>
              <a:gd name="f24" fmla="*/ f15 1 f2"/>
              <a:gd name="f25" fmla="*/ f18 1 7284203"/>
              <a:gd name="f26" fmla="*/ f19 1 7284203"/>
              <a:gd name="f27" fmla="*/ f20 1 6882938"/>
              <a:gd name="f28" fmla="*/ f21 1 7284203"/>
              <a:gd name="f29" fmla="*/ f22 1 6882938"/>
              <a:gd name="f30" fmla="*/ f23 1 6882938"/>
              <a:gd name="f31" fmla="*/ f5 1 f16"/>
              <a:gd name="f32" fmla="*/ f6 1 f16"/>
              <a:gd name="f33" fmla="*/ f5 1 f17"/>
              <a:gd name="f34" fmla="*/ f7 1 f17"/>
              <a:gd name="f35" fmla="+- f24 0 f1"/>
              <a:gd name="f36" fmla="*/ f25 1 f16"/>
              <a:gd name="f37" fmla="*/ f27 1 f17"/>
              <a:gd name="f38" fmla="*/ f26 1 f16"/>
              <a:gd name="f39" fmla="*/ f28 1 f16"/>
              <a:gd name="f40" fmla="*/ f29 1 f17"/>
              <a:gd name="f41" fmla="*/ f30 1 f17"/>
              <a:gd name="f42" fmla="*/ f31 f11 1"/>
              <a:gd name="f43" fmla="*/ f32 f11 1"/>
              <a:gd name="f44" fmla="*/ f34 f12 1"/>
              <a:gd name="f45" fmla="*/ f33 f12 1"/>
              <a:gd name="f46" fmla="*/ f36 f11 1"/>
              <a:gd name="f47" fmla="*/ f37 f12 1"/>
              <a:gd name="f48" fmla="*/ f38 f11 1"/>
              <a:gd name="f49" fmla="*/ f39 f11 1"/>
              <a:gd name="f50" fmla="*/ f40 f12 1"/>
              <a:gd name="f51" fmla="*/ f41 f12 1"/>
            </a:gdLst>
            <a:ahLst/>
            <a:cxnLst>
              <a:cxn ang="3cd4">
                <a:pos x="hc" y="t"/>
              </a:cxn>
              <a:cxn ang="0">
                <a:pos x="r" y="vc"/>
              </a:cxn>
              <a:cxn ang="cd4">
                <a:pos x="hc" y="b"/>
              </a:cxn>
              <a:cxn ang="cd2">
                <a:pos x="l" y="vc"/>
              </a:cxn>
              <a:cxn ang="f35">
                <a:pos x="f46" y="f47"/>
              </a:cxn>
              <a:cxn ang="f35">
                <a:pos x="f48" y="f47"/>
              </a:cxn>
              <a:cxn ang="f35">
                <a:pos x="f49" y="f50"/>
              </a:cxn>
              <a:cxn ang="f35">
                <a:pos x="f46" y="f51"/>
              </a:cxn>
              <a:cxn ang="f35">
                <a:pos x="f46" y="f47"/>
              </a:cxn>
            </a:cxnLst>
            <a:rect l="f42" t="f45" r="f43" b="f44"/>
            <a:pathLst>
              <a:path w="7284203" h="6882938">
                <a:moveTo>
                  <a:pt x="f5" y="f5"/>
                </a:moveTo>
                <a:lnTo>
                  <a:pt x="f6" y="f5"/>
                </a:lnTo>
                <a:lnTo>
                  <a:pt x="f8" y="f7"/>
                </a:lnTo>
                <a:lnTo>
                  <a:pt x="f5" y="f9"/>
                </a:lnTo>
                <a:lnTo>
                  <a:pt x="f5" y="f5"/>
                </a:lnTo>
                <a:close/>
              </a:path>
            </a:pathLst>
          </a:cu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Title 1">
            <a:extLst>
              <a:ext uri="{FF2B5EF4-FFF2-40B4-BE49-F238E27FC236}">
                <a16:creationId xmlns:a16="http://schemas.microsoft.com/office/drawing/2014/main" id="{0CB3CB77-DAD0-6341-85A5-A1BAFDC889B1}"/>
              </a:ext>
            </a:extLst>
          </p:cNvPr>
          <p:cNvSpPr txBox="1">
            <a:spLocks noGrp="1"/>
          </p:cNvSpPr>
          <p:nvPr>
            <p:ph type="title"/>
          </p:nvPr>
        </p:nvSpPr>
        <p:spPr>
          <a:xfrm>
            <a:off x="1142003" y="891155"/>
            <a:ext cx="3932240" cy="1600200"/>
          </a:xfrm>
        </p:spPr>
        <p:txBody>
          <a:bodyPr anchor="b"/>
          <a:lstStyle>
            <a:lvl1pPr>
              <a:defRPr sz="3200">
                <a:solidFill>
                  <a:srgbClr val="FEFFFF"/>
                </a:solidFill>
              </a:defRPr>
            </a:lvl1pPr>
          </a:lstStyle>
          <a:p>
            <a:pPr lvl="0"/>
            <a:r>
              <a:rPr lang="en-US"/>
              <a:t>Click to edit Master title style</a:t>
            </a:r>
          </a:p>
        </p:txBody>
      </p:sp>
      <p:sp>
        <p:nvSpPr>
          <p:cNvPr id="5" name="Text Placeholder 3">
            <a:extLst>
              <a:ext uri="{FF2B5EF4-FFF2-40B4-BE49-F238E27FC236}">
                <a16:creationId xmlns:a16="http://schemas.microsoft.com/office/drawing/2014/main" id="{984DCC57-0623-BD77-21E6-713DF503AC3F}"/>
              </a:ext>
            </a:extLst>
          </p:cNvPr>
          <p:cNvSpPr txBox="1">
            <a:spLocks noGrp="1"/>
          </p:cNvSpPr>
          <p:nvPr>
            <p:ph type="body" idx="4294967295"/>
          </p:nvPr>
        </p:nvSpPr>
        <p:spPr>
          <a:xfrm>
            <a:off x="1142003" y="2491355"/>
            <a:ext cx="3932240" cy="3811584"/>
          </a:xfrm>
        </p:spPr>
        <p:txBody>
          <a:bodyPr/>
          <a:lstStyle>
            <a:lvl1pPr marL="0" indent="0">
              <a:buNone/>
              <a:defRPr sz="1600">
                <a:solidFill>
                  <a:srgbClr val="FEFFFF"/>
                </a:solidFill>
              </a:defRPr>
            </a:lvl1pPr>
          </a:lstStyle>
          <a:p>
            <a:pPr lvl="0"/>
            <a:r>
              <a:rPr lang="en-US"/>
              <a:t>Click to edit Master text styles</a:t>
            </a:r>
          </a:p>
        </p:txBody>
      </p:sp>
      <p:sp>
        <p:nvSpPr>
          <p:cNvPr id="6" name="Slide Number Placeholder 2">
            <a:extLst>
              <a:ext uri="{FF2B5EF4-FFF2-40B4-BE49-F238E27FC236}">
                <a16:creationId xmlns:a16="http://schemas.microsoft.com/office/drawing/2014/main" id="{86A50DB3-5BA1-8F10-F0C6-61D63BB343FB}"/>
              </a:ext>
            </a:extLst>
          </p:cNvPr>
          <p:cNvSpPr txBox="1">
            <a:spLocks noGrp="1"/>
          </p:cNvSpPr>
          <p:nvPr>
            <p:ph type="sldNum" sz="quarter" idx="8"/>
          </p:nvPr>
        </p:nvSpPr>
        <p:spPr/>
        <p:txBody>
          <a:bodyPr/>
          <a:lstStyle>
            <a:lvl1pPr>
              <a:defRPr/>
            </a:lvl1pPr>
          </a:lstStyle>
          <a:p>
            <a:pPr lvl="0"/>
            <a:fld id="{44BF75A5-D675-4993-A699-40192565B0F0}" type="slidenum">
              <a:t>‹#›</a:t>
            </a:fld>
            <a:endParaRPr lang="en-US"/>
          </a:p>
        </p:txBody>
      </p:sp>
    </p:spTree>
    <p:extLst>
      <p:ext uri="{BB962C8B-B14F-4D97-AF65-F5344CB8AC3E}">
        <p14:creationId xmlns:p14="http://schemas.microsoft.com/office/powerpoint/2010/main" val="9845240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hoto with Caption White Diagonal">
    <p:bg>
      <p:bgPr>
        <a:solidFill>
          <a:srgbClr val="FE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9DA0964B-56DE-163E-115D-70A2D75DF3AA}"/>
              </a:ext>
            </a:extLst>
          </p:cNvPr>
          <p:cNvSpPr txBox="1">
            <a:spLocks noGrp="1"/>
          </p:cNvSpPr>
          <p:nvPr>
            <p:ph type="pic" idx="4294967295"/>
          </p:nvPr>
        </p:nvSpPr>
        <p:spPr>
          <a:xfrm>
            <a:off x="5610383" y="-9528"/>
            <a:ext cx="6581613" cy="6892463"/>
          </a:xfrm>
        </p:spPr>
        <p:txBody>
          <a:bodyPr/>
          <a:lstStyle>
            <a:lvl1pPr>
              <a:defRPr/>
            </a:lvl1pPr>
          </a:lstStyle>
          <a:p>
            <a:pPr lvl="0"/>
            <a:r>
              <a:rPr lang="en-US"/>
              <a:t>Click icon to add picture</a:t>
            </a:r>
          </a:p>
        </p:txBody>
      </p:sp>
      <p:sp>
        <p:nvSpPr>
          <p:cNvPr id="3" name="Rectangle 4">
            <a:extLst>
              <a:ext uri="{FF2B5EF4-FFF2-40B4-BE49-F238E27FC236}">
                <a16:creationId xmlns:a16="http://schemas.microsoft.com/office/drawing/2014/main" id="{4EBBB480-6F24-3339-99BE-FD627427DC18}"/>
              </a:ext>
            </a:extLst>
          </p:cNvPr>
          <p:cNvSpPr/>
          <p:nvPr/>
        </p:nvSpPr>
        <p:spPr>
          <a:xfrm>
            <a:off x="0" y="0"/>
            <a:ext cx="7284201" cy="6882935"/>
          </a:xfrm>
          <a:custGeom>
            <a:avLst/>
            <a:gdLst>
              <a:gd name="f0" fmla="val 10800000"/>
              <a:gd name="f1" fmla="val 5400000"/>
              <a:gd name="f2" fmla="val 180"/>
              <a:gd name="f3" fmla="val w"/>
              <a:gd name="f4" fmla="val h"/>
              <a:gd name="f5" fmla="val 0"/>
              <a:gd name="f6" fmla="val 7284203"/>
              <a:gd name="f7" fmla="val 6882938"/>
              <a:gd name="f8" fmla="val 5610386"/>
              <a:gd name="f9" fmla="val 6867440"/>
              <a:gd name="f10" fmla="+- 0 0 -90"/>
              <a:gd name="f11" fmla="*/ f3 1 7284203"/>
              <a:gd name="f12" fmla="*/ f4 1 6882938"/>
              <a:gd name="f13" fmla="+- f7 0 f5"/>
              <a:gd name="f14" fmla="+- f6 0 f5"/>
              <a:gd name="f15" fmla="*/ f10 f0 1"/>
              <a:gd name="f16" fmla="*/ f14 1 7284203"/>
              <a:gd name="f17" fmla="*/ f13 1 6882938"/>
              <a:gd name="f18" fmla="*/ 0 f14 1"/>
              <a:gd name="f19" fmla="*/ 7284203 f14 1"/>
              <a:gd name="f20" fmla="*/ 0 f13 1"/>
              <a:gd name="f21" fmla="*/ 5610386 f14 1"/>
              <a:gd name="f22" fmla="*/ 6882938 f13 1"/>
              <a:gd name="f23" fmla="*/ 6867440 f13 1"/>
              <a:gd name="f24" fmla="*/ f15 1 f2"/>
              <a:gd name="f25" fmla="*/ f18 1 7284203"/>
              <a:gd name="f26" fmla="*/ f19 1 7284203"/>
              <a:gd name="f27" fmla="*/ f20 1 6882938"/>
              <a:gd name="f28" fmla="*/ f21 1 7284203"/>
              <a:gd name="f29" fmla="*/ f22 1 6882938"/>
              <a:gd name="f30" fmla="*/ f23 1 6882938"/>
              <a:gd name="f31" fmla="*/ f5 1 f16"/>
              <a:gd name="f32" fmla="*/ f6 1 f16"/>
              <a:gd name="f33" fmla="*/ f5 1 f17"/>
              <a:gd name="f34" fmla="*/ f7 1 f17"/>
              <a:gd name="f35" fmla="+- f24 0 f1"/>
              <a:gd name="f36" fmla="*/ f25 1 f16"/>
              <a:gd name="f37" fmla="*/ f27 1 f17"/>
              <a:gd name="f38" fmla="*/ f26 1 f16"/>
              <a:gd name="f39" fmla="*/ f28 1 f16"/>
              <a:gd name="f40" fmla="*/ f29 1 f17"/>
              <a:gd name="f41" fmla="*/ f30 1 f17"/>
              <a:gd name="f42" fmla="*/ f31 f11 1"/>
              <a:gd name="f43" fmla="*/ f32 f11 1"/>
              <a:gd name="f44" fmla="*/ f34 f12 1"/>
              <a:gd name="f45" fmla="*/ f33 f12 1"/>
              <a:gd name="f46" fmla="*/ f36 f11 1"/>
              <a:gd name="f47" fmla="*/ f37 f12 1"/>
              <a:gd name="f48" fmla="*/ f38 f11 1"/>
              <a:gd name="f49" fmla="*/ f39 f11 1"/>
              <a:gd name="f50" fmla="*/ f40 f12 1"/>
              <a:gd name="f51" fmla="*/ f41 f12 1"/>
            </a:gdLst>
            <a:ahLst/>
            <a:cxnLst>
              <a:cxn ang="3cd4">
                <a:pos x="hc" y="t"/>
              </a:cxn>
              <a:cxn ang="0">
                <a:pos x="r" y="vc"/>
              </a:cxn>
              <a:cxn ang="cd4">
                <a:pos x="hc" y="b"/>
              </a:cxn>
              <a:cxn ang="cd2">
                <a:pos x="l" y="vc"/>
              </a:cxn>
              <a:cxn ang="f35">
                <a:pos x="f46" y="f47"/>
              </a:cxn>
              <a:cxn ang="f35">
                <a:pos x="f48" y="f47"/>
              </a:cxn>
              <a:cxn ang="f35">
                <a:pos x="f49" y="f50"/>
              </a:cxn>
              <a:cxn ang="f35">
                <a:pos x="f46" y="f51"/>
              </a:cxn>
              <a:cxn ang="f35">
                <a:pos x="f46" y="f47"/>
              </a:cxn>
            </a:cxnLst>
            <a:rect l="f42" t="f45" r="f43" b="f44"/>
            <a:pathLst>
              <a:path w="7284203" h="6882938">
                <a:moveTo>
                  <a:pt x="f5" y="f5"/>
                </a:moveTo>
                <a:lnTo>
                  <a:pt x="f6" y="f5"/>
                </a:lnTo>
                <a:lnTo>
                  <a:pt x="f8" y="f7"/>
                </a:lnTo>
                <a:lnTo>
                  <a:pt x="f5" y="f9"/>
                </a:lnTo>
                <a:lnTo>
                  <a:pt x="f5" y="f5"/>
                </a:lnTo>
                <a:close/>
              </a:path>
            </a:pathLst>
          </a:custGeom>
          <a:solidFill>
            <a:srgbClr val="FE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Title 1">
            <a:extLst>
              <a:ext uri="{FF2B5EF4-FFF2-40B4-BE49-F238E27FC236}">
                <a16:creationId xmlns:a16="http://schemas.microsoft.com/office/drawing/2014/main" id="{CF075506-0A16-8580-B02A-08B3D6F12937}"/>
              </a:ext>
            </a:extLst>
          </p:cNvPr>
          <p:cNvSpPr txBox="1">
            <a:spLocks noGrp="1"/>
          </p:cNvSpPr>
          <p:nvPr>
            <p:ph type="title"/>
          </p:nvPr>
        </p:nvSpPr>
        <p:spPr>
          <a:xfrm>
            <a:off x="1142003" y="891155"/>
            <a:ext cx="3932240" cy="1600200"/>
          </a:xfrm>
        </p:spPr>
        <p:txBody>
          <a:bodyPr anchor="b"/>
          <a:lstStyle>
            <a:lvl1pPr>
              <a:defRPr sz="3200"/>
            </a:lvl1pPr>
          </a:lstStyle>
          <a:p>
            <a:pPr lvl="0"/>
            <a:r>
              <a:rPr lang="en-US"/>
              <a:t>Click to add title</a:t>
            </a:r>
          </a:p>
        </p:txBody>
      </p:sp>
      <p:sp>
        <p:nvSpPr>
          <p:cNvPr id="5" name="Text Placeholder 3">
            <a:extLst>
              <a:ext uri="{FF2B5EF4-FFF2-40B4-BE49-F238E27FC236}">
                <a16:creationId xmlns:a16="http://schemas.microsoft.com/office/drawing/2014/main" id="{9CF6272D-C003-22F3-4D6D-C2C33F21D7B1}"/>
              </a:ext>
            </a:extLst>
          </p:cNvPr>
          <p:cNvSpPr txBox="1">
            <a:spLocks noGrp="1"/>
          </p:cNvSpPr>
          <p:nvPr>
            <p:ph type="body" idx="4294967295"/>
          </p:nvPr>
        </p:nvSpPr>
        <p:spPr>
          <a:xfrm>
            <a:off x="1142003" y="2491355"/>
            <a:ext cx="3932240" cy="3811584"/>
          </a:xfrm>
        </p:spPr>
        <p:txBody>
          <a:bodyPr/>
          <a:lstStyle>
            <a:lvl1pPr marL="0" indent="0">
              <a:buNone/>
              <a:defRPr sz="1600"/>
            </a:lvl1pPr>
          </a:lstStyle>
          <a:p>
            <a:pPr lvl="0"/>
            <a:r>
              <a:rPr lang="en-US"/>
              <a:t>Click to edit Master text styles</a:t>
            </a:r>
          </a:p>
        </p:txBody>
      </p:sp>
      <p:sp>
        <p:nvSpPr>
          <p:cNvPr id="6" name="Slide Number Placeholder 2">
            <a:extLst>
              <a:ext uri="{FF2B5EF4-FFF2-40B4-BE49-F238E27FC236}">
                <a16:creationId xmlns:a16="http://schemas.microsoft.com/office/drawing/2014/main" id="{C6B4CDE3-A24A-6CDE-2277-AB4E10DCBC62}"/>
              </a:ext>
            </a:extLst>
          </p:cNvPr>
          <p:cNvSpPr txBox="1">
            <a:spLocks noGrp="1"/>
          </p:cNvSpPr>
          <p:nvPr>
            <p:ph type="sldNum" sz="quarter" idx="8"/>
          </p:nvPr>
        </p:nvSpPr>
        <p:spPr/>
        <p:txBody>
          <a:bodyPr/>
          <a:lstStyle>
            <a:lvl1pPr>
              <a:defRPr/>
            </a:lvl1pPr>
          </a:lstStyle>
          <a:p>
            <a:pPr lvl="0"/>
            <a:fld id="{62D0964E-253E-48FB-A653-1A71EB564113}" type="slidenum">
              <a:t>‹#›</a:t>
            </a:fld>
            <a:endParaRPr lang="en-US"/>
          </a:p>
        </p:txBody>
      </p:sp>
    </p:spTree>
    <p:extLst>
      <p:ext uri="{BB962C8B-B14F-4D97-AF65-F5344CB8AC3E}">
        <p14:creationId xmlns:p14="http://schemas.microsoft.com/office/powerpoint/2010/main" val="915228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End Slide Black">
    <p:bg>
      <p:bgPr>
        <a:solidFill>
          <a:srgbClr val="000000"/>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8493A761-B4A8-1A3C-C81B-5352975CD041}"/>
              </a:ext>
            </a:extLst>
          </p:cNvPr>
          <p:cNvPicPr>
            <a:picLocks noChangeAspect="1"/>
          </p:cNvPicPr>
          <p:nvPr/>
        </p:nvPicPr>
        <p:blipFill>
          <a:blip r:embed="rId2"/>
          <a:stretch>
            <a:fillRect/>
          </a:stretch>
        </p:blipFill>
        <p:spPr>
          <a:xfrm>
            <a:off x="9956801" y="0"/>
            <a:ext cx="2235195" cy="6858000"/>
          </a:xfrm>
          <a:prstGeom prst="rect">
            <a:avLst/>
          </a:prstGeom>
          <a:noFill/>
          <a:ln cap="flat">
            <a:noFill/>
          </a:ln>
        </p:spPr>
      </p:pic>
      <p:sp>
        <p:nvSpPr>
          <p:cNvPr id="3" name="Triangle 5">
            <a:extLst>
              <a:ext uri="{FF2B5EF4-FFF2-40B4-BE49-F238E27FC236}">
                <a16:creationId xmlns:a16="http://schemas.microsoft.com/office/drawing/2014/main" id="{7311BA75-09A3-E5AE-51E2-ED2B6FB64746}"/>
              </a:ext>
            </a:extLst>
          </p:cNvPr>
          <p:cNvSpPr/>
          <p:nvPr/>
        </p:nvSpPr>
        <p:spPr>
          <a:xfrm>
            <a:off x="9954707" y="-9436"/>
            <a:ext cx="2246717" cy="6867436"/>
          </a:xfrm>
          <a:custGeom>
            <a:avLst/>
            <a:gdLst>
              <a:gd name="f0" fmla="val 10800000"/>
              <a:gd name="f1" fmla="val 5400000"/>
              <a:gd name="f2" fmla="val 180"/>
              <a:gd name="f3" fmla="val w"/>
              <a:gd name="f4" fmla="val h"/>
              <a:gd name="f5" fmla="val 0"/>
              <a:gd name="f6" fmla="val 2243566"/>
              <a:gd name="f7" fmla="val 6872149"/>
              <a:gd name="f8" fmla="val 1583717"/>
              <a:gd name="f9" fmla="val 12"/>
              <a:gd name="f10" fmla="val 2234152"/>
              <a:gd name="f11" fmla="val 6872148"/>
              <a:gd name="f12" fmla="+- 0 0 -90"/>
              <a:gd name="f13" fmla="*/ f3 1 2243566"/>
              <a:gd name="f14" fmla="*/ f4 1 6872149"/>
              <a:gd name="f15" fmla="+- f7 0 f5"/>
              <a:gd name="f16" fmla="+- f6 0 f5"/>
              <a:gd name="f17" fmla="*/ f12 f0 1"/>
              <a:gd name="f18" fmla="*/ f16 1 2243566"/>
              <a:gd name="f19" fmla="*/ f15 1 6872149"/>
              <a:gd name="f20" fmla="*/ 1583717 f16 1"/>
              <a:gd name="f21" fmla="*/ 0 f15 1"/>
              <a:gd name="f22" fmla="*/ 2243566 f16 1"/>
              <a:gd name="f23" fmla="*/ 12 f15 1"/>
              <a:gd name="f24" fmla="*/ 2234152 f16 1"/>
              <a:gd name="f25" fmla="*/ 6872148 f15 1"/>
              <a:gd name="f26" fmla="*/ 0 f16 1"/>
              <a:gd name="f27" fmla="*/ 6872149 f15 1"/>
              <a:gd name="f28" fmla="*/ f17 1 f2"/>
              <a:gd name="f29" fmla="*/ f20 1 2243566"/>
              <a:gd name="f30" fmla="*/ f21 1 6872149"/>
              <a:gd name="f31" fmla="*/ f22 1 2243566"/>
              <a:gd name="f32" fmla="*/ f23 1 6872149"/>
              <a:gd name="f33" fmla="*/ f24 1 2243566"/>
              <a:gd name="f34" fmla="*/ f25 1 6872149"/>
              <a:gd name="f35" fmla="*/ f26 1 2243566"/>
              <a:gd name="f36" fmla="*/ f27 1 6872149"/>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7"/>
              </a:cxn>
              <a:cxn ang="f41">
                <a:pos x="f58" y="f59"/>
              </a:cxn>
              <a:cxn ang="f41">
                <a:pos x="f60" y="f61"/>
              </a:cxn>
              <a:cxn ang="f41">
                <a:pos x="f54" y="f55"/>
              </a:cxn>
            </a:cxnLst>
            <a:rect l="f50" t="f53" r="f51" b="f52"/>
            <a:pathLst>
              <a:path w="2243566" h="6872149">
                <a:moveTo>
                  <a:pt x="f8" y="f5"/>
                </a:moveTo>
                <a:lnTo>
                  <a:pt x="f6" y="f9"/>
                </a:lnTo>
                <a:lnTo>
                  <a:pt x="f10" y="f11"/>
                </a:lnTo>
                <a:lnTo>
                  <a:pt x="f5" y="f7"/>
                </a:lnTo>
                <a:lnTo>
                  <a:pt x="f8" y="f5"/>
                </a:lnTo>
                <a:close/>
              </a:path>
            </a:pathLst>
          </a:custGeom>
          <a:solidFill>
            <a:srgbClr val="CFB9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Title 6">
            <a:extLst>
              <a:ext uri="{FF2B5EF4-FFF2-40B4-BE49-F238E27FC236}">
                <a16:creationId xmlns:a16="http://schemas.microsoft.com/office/drawing/2014/main" id="{BAE37CFF-1FCF-6466-E40A-1DA28EE2B949}"/>
              </a:ext>
            </a:extLst>
          </p:cNvPr>
          <p:cNvSpPr txBox="1">
            <a:spLocks noGrp="1"/>
          </p:cNvSpPr>
          <p:nvPr>
            <p:ph type="title"/>
          </p:nvPr>
        </p:nvSpPr>
        <p:spPr>
          <a:xfrm>
            <a:off x="805074" y="2466283"/>
            <a:ext cx="7981642" cy="719760"/>
          </a:xfrm>
        </p:spPr>
        <p:txBody>
          <a:bodyPr>
            <a:noAutofit/>
          </a:bodyPr>
          <a:lstStyle>
            <a:lvl1pPr>
              <a:defRPr sz="9600">
                <a:solidFill>
                  <a:srgbClr val="FEFFFF"/>
                </a:solidFill>
              </a:defRPr>
            </a:lvl1pPr>
          </a:lstStyle>
          <a:p>
            <a:pPr lvl="0"/>
            <a:r>
              <a:rPr lang="en-US"/>
              <a:t>THANK YOU</a:t>
            </a:r>
          </a:p>
        </p:txBody>
      </p:sp>
      <p:sp>
        <p:nvSpPr>
          <p:cNvPr id="5" name="Text Placeholder 8">
            <a:extLst>
              <a:ext uri="{FF2B5EF4-FFF2-40B4-BE49-F238E27FC236}">
                <a16:creationId xmlns:a16="http://schemas.microsoft.com/office/drawing/2014/main" id="{E0C6A850-1291-EE0C-DC25-00FB64B7A334}"/>
              </a:ext>
            </a:extLst>
          </p:cNvPr>
          <p:cNvSpPr txBox="1">
            <a:spLocks noGrp="1"/>
          </p:cNvSpPr>
          <p:nvPr>
            <p:ph type="body" idx="4294967295"/>
          </p:nvPr>
        </p:nvSpPr>
        <p:spPr>
          <a:xfrm>
            <a:off x="924339" y="3434010"/>
            <a:ext cx="7874565" cy="449263"/>
          </a:xfrm>
        </p:spPr>
        <p:txBody>
          <a:bodyPr/>
          <a:lstStyle>
            <a:lvl1pPr marL="0" indent="0">
              <a:buNone/>
              <a:defRPr sz="1800">
                <a:solidFill>
                  <a:srgbClr val="CECACB"/>
                </a:solidFill>
              </a:defRPr>
            </a:lvl1pPr>
          </a:lstStyle>
          <a:p>
            <a:pPr lvl="0"/>
            <a:r>
              <a:rPr lang="en-US"/>
              <a:t>Click to add contact info</a:t>
            </a:r>
          </a:p>
        </p:txBody>
      </p:sp>
      <p:pic>
        <p:nvPicPr>
          <p:cNvPr id="6" name="Purdue Logo" descr="Purdue Logo">
            <a:extLst>
              <a:ext uri="{FF2B5EF4-FFF2-40B4-BE49-F238E27FC236}">
                <a16:creationId xmlns:a16="http://schemas.microsoft.com/office/drawing/2014/main" id="{38054EE8-8B52-86D4-9B82-87DBE3D24E5F}"/>
              </a:ext>
            </a:extLst>
          </p:cNvPr>
          <p:cNvPicPr>
            <a:picLocks noChangeAspect="1"/>
          </p:cNvPicPr>
          <p:nvPr/>
        </p:nvPicPr>
        <p:blipFill>
          <a:blip r:embed="rId3"/>
          <a:stretch>
            <a:fillRect/>
          </a:stretch>
        </p:blipFill>
        <p:spPr>
          <a:xfrm>
            <a:off x="805074" y="5739121"/>
            <a:ext cx="2709202" cy="484942"/>
          </a:xfrm>
          <a:prstGeom prst="rect">
            <a:avLst/>
          </a:prstGeom>
          <a:noFill/>
          <a:ln cap="flat">
            <a:noFill/>
          </a:ln>
        </p:spPr>
      </p:pic>
    </p:spTree>
    <p:extLst>
      <p:ext uri="{BB962C8B-B14F-4D97-AF65-F5344CB8AC3E}">
        <p14:creationId xmlns:p14="http://schemas.microsoft.com/office/powerpoint/2010/main" val="590757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End Slide Gold">
    <p:bg>
      <p:bgPr>
        <a:solidFill>
          <a:srgbClr val="CFB89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3FF23A10-3360-3F01-DB75-8FD597313D08}"/>
              </a:ext>
            </a:extLst>
          </p:cNvPr>
          <p:cNvPicPr>
            <a:picLocks noChangeAspect="1"/>
          </p:cNvPicPr>
          <p:nvPr/>
        </p:nvPicPr>
        <p:blipFill>
          <a:blip r:embed="rId2"/>
          <a:stretch>
            <a:fillRect/>
          </a:stretch>
        </p:blipFill>
        <p:spPr>
          <a:xfrm>
            <a:off x="9956801" y="0"/>
            <a:ext cx="2235195" cy="6858000"/>
          </a:xfrm>
          <a:prstGeom prst="rect">
            <a:avLst/>
          </a:prstGeom>
          <a:noFill/>
          <a:ln cap="flat">
            <a:noFill/>
          </a:ln>
        </p:spPr>
      </p:pic>
      <p:pic>
        <p:nvPicPr>
          <p:cNvPr id="3" name="Purdue Logo" descr="Purdue Logo">
            <a:extLst>
              <a:ext uri="{FF2B5EF4-FFF2-40B4-BE49-F238E27FC236}">
                <a16:creationId xmlns:a16="http://schemas.microsoft.com/office/drawing/2014/main" id="{041D5940-8832-DD73-8C3F-C0CD1407FCFB}"/>
              </a:ext>
            </a:extLst>
          </p:cNvPr>
          <p:cNvPicPr>
            <a:picLocks noChangeAspect="1"/>
          </p:cNvPicPr>
          <p:nvPr/>
        </p:nvPicPr>
        <p:blipFill>
          <a:blip r:embed="rId3"/>
          <a:stretch>
            <a:fillRect/>
          </a:stretch>
        </p:blipFill>
        <p:spPr>
          <a:xfrm>
            <a:off x="1034140" y="5756157"/>
            <a:ext cx="2709202" cy="484942"/>
          </a:xfrm>
          <a:prstGeom prst="rect">
            <a:avLst/>
          </a:prstGeom>
          <a:noFill/>
          <a:ln cap="flat">
            <a:noFill/>
          </a:ln>
        </p:spPr>
      </p:pic>
      <p:sp>
        <p:nvSpPr>
          <p:cNvPr id="4" name="Title 6">
            <a:extLst>
              <a:ext uri="{FF2B5EF4-FFF2-40B4-BE49-F238E27FC236}">
                <a16:creationId xmlns:a16="http://schemas.microsoft.com/office/drawing/2014/main" id="{BD3314F5-BA1D-F49A-5BD3-35E735206358}"/>
              </a:ext>
            </a:extLst>
          </p:cNvPr>
          <p:cNvSpPr txBox="1">
            <a:spLocks noGrp="1"/>
          </p:cNvSpPr>
          <p:nvPr>
            <p:ph type="title"/>
          </p:nvPr>
        </p:nvSpPr>
        <p:spPr>
          <a:xfrm>
            <a:off x="805074" y="2466283"/>
            <a:ext cx="7981642" cy="719760"/>
          </a:xfrm>
        </p:spPr>
        <p:txBody>
          <a:bodyPr>
            <a:noAutofit/>
          </a:bodyPr>
          <a:lstStyle>
            <a:lvl1pPr>
              <a:defRPr sz="9600"/>
            </a:lvl1pPr>
          </a:lstStyle>
          <a:p>
            <a:pPr lvl="0"/>
            <a:r>
              <a:rPr lang="en-US"/>
              <a:t>THANK YOU</a:t>
            </a:r>
          </a:p>
        </p:txBody>
      </p:sp>
      <p:sp>
        <p:nvSpPr>
          <p:cNvPr id="5" name="Text Placeholder 8">
            <a:extLst>
              <a:ext uri="{FF2B5EF4-FFF2-40B4-BE49-F238E27FC236}">
                <a16:creationId xmlns:a16="http://schemas.microsoft.com/office/drawing/2014/main" id="{A84B049A-8719-4368-53D7-CA85AF4C3BA9}"/>
              </a:ext>
            </a:extLst>
          </p:cNvPr>
          <p:cNvSpPr txBox="1">
            <a:spLocks noGrp="1"/>
          </p:cNvSpPr>
          <p:nvPr>
            <p:ph type="body" idx="4294967295"/>
          </p:nvPr>
        </p:nvSpPr>
        <p:spPr>
          <a:xfrm>
            <a:off x="924339" y="3434010"/>
            <a:ext cx="7874565" cy="449263"/>
          </a:xfrm>
        </p:spPr>
        <p:txBody>
          <a:bodyPr/>
          <a:lstStyle>
            <a:lvl1pPr marL="0" indent="0">
              <a:buNone/>
              <a:defRPr sz="1800"/>
            </a:lvl1pPr>
          </a:lstStyle>
          <a:p>
            <a:pPr lvl="0"/>
            <a:r>
              <a:rPr lang="en-US"/>
              <a:t>Click to add contact info</a:t>
            </a:r>
          </a:p>
        </p:txBody>
      </p:sp>
    </p:spTree>
    <p:extLst>
      <p:ext uri="{BB962C8B-B14F-4D97-AF65-F5344CB8AC3E}">
        <p14:creationId xmlns:p14="http://schemas.microsoft.com/office/powerpoint/2010/main" val="26511706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72350-2DF7-1248-4805-6785CCF757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050036-D212-BFA8-B786-9E877203E7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031C4B-C39F-C477-626C-90094844CC5D}"/>
              </a:ext>
            </a:extLst>
          </p:cNvPr>
          <p:cNvSpPr>
            <a:spLocks noGrp="1"/>
          </p:cNvSpPr>
          <p:nvPr>
            <p:ph type="dt" sz="half" idx="10"/>
          </p:nvPr>
        </p:nvSpPr>
        <p:spPr/>
        <p:txBody>
          <a:bodyPr/>
          <a:lstStyle/>
          <a:p>
            <a:fld id="{895DA3C0-41B1-4337-87F1-FFCBCFCACBB8}" type="datetimeFigureOut">
              <a:rPr lang="en-US" smtClean="0"/>
              <a:t>2/13/26</a:t>
            </a:fld>
            <a:endParaRPr lang="en-US"/>
          </a:p>
        </p:txBody>
      </p:sp>
      <p:sp>
        <p:nvSpPr>
          <p:cNvPr id="5" name="Footer Placeholder 4">
            <a:extLst>
              <a:ext uri="{FF2B5EF4-FFF2-40B4-BE49-F238E27FC236}">
                <a16:creationId xmlns:a16="http://schemas.microsoft.com/office/drawing/2014/main" id="{32AF78F5-20B3-91FA-1EEC-359BA4D8C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EA37A-C6AF-7630-5F05-814EF6F43045}"/>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2499365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B16F-492D-0BE9-7F7F-FD48E98DAB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1C3915-7F91-F1F5-4333-AC26A6FAA0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4C75F-6E1E-487B-4DBD-0687F557B732}"/>
              </a:ext>
            </a:extLst>
          </p:cNvPr>
          <p:cNvSpPr>
            <a:spLocks noGrp="1"/>
          </p:cNvSpPr>
          <p:nvPr>
            <p:ph type="dt" sz="half" idx="10"/>
          </p:nvPr>
        </p:nvSpPr>
        <p:spPr/>
        <p:txBody>
          <a:bodyPr/>
          <a:lstStyle/>
          <a:p>
            <a:fld id="{895DA3C0-41B1-4337-87F1-FFCBCFCACBB8}" type="datetimeFigureOut">
              <a:rPr lang="en-US" smtClean="0"/>
              <a:t>2/13/26</a:t>
            </a:fld>
            <a:endParaRPr lang="en-US"/>
          </a:p>
        </p:txBody>
      </p:sp>
      <p:sp>
        <p:nvSpPr>
          <p:cNvPr id="5" name="Footer Placeholder 4">
            <a:extLst>
              <a:ext uri="{FF2B5EF4-FFF2-40B4-BE49-F238E27FC236}">
                <a16:creationId xmlns:a16="http://schemas.microsoft.com/office/drawing/2014/main" id="{AB43B267-90AA-1BEB-B06D-B76812784B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2C0277-FE26-CF83-41DB-4DA994611748}"/>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18832879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4DB1-D62B-A66D-FF4C-41639C63A8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13FAED-6CD8-0A82-7541-2F9D96A6535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F21FF3-DE7F-24D0-797D-1F8F9009BE98}"/>
              </a:ext>
            </a:extLst>
          </p:cNvPr>
          <p:cNvSpPr>
            <a:spLocks noGrp="1"/>
          </p:cNvSpPr>
          <p:nvPr>
            <p:ph type="dt" sz="half" idx="10"/>
          </p:nvPr>
        </p:nvSpPr>
        <p:spPr/>
        <p:txBody>
          <a:bodyPr/>
          <a:lstStyle/>
          <a:p>
            <a:fld id="{895DA3C0-41B1-4337-87F1-FFCBCFCACBB8}" type="datetimeFigureOut">
              <a:rPr lang="en-US" smtClean="0"/>
              <a:t>2/13/26</a:t>
            </a:fld>
            <a:endParaRPr lang="en-US"/>
          </a:p>
        </p:txBody>
      </p:sp>
      <p:sp>
        <p:nvSpPr>
          <p:cNvPr id="5" name="Footer Placeholder 4">
            <a:extLst>
              <a:ext uri="{FF2B5EF4-FFF2-40B4-BE49-F238E27FC236}">
                <a16:creationId xmlns:a16="http://schemas.microsoft.com/office/drawing/2014/main" id="{6448C39A-1865-F31B-0ED5-54351357CF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05B3B-A564-5B8C-19E4-3DA0A066DAF8}"/>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11389629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442-F8C5-70C8-D189-53859D045E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6441FB-0E9D-8D87-3C4C-922DFC04B3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27C4A8-34E2-4D60-2687-119FA3B73D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6634B1-B947-4683-60EA-218B00C61CB0}"/>
              </a:ext>
            </a:extLst>
          </p:cNvPr>
          <p:cNvSpPr>
            <a:spLocks noGrp="1"/>
          </p:cNvSpPr>
          <p:nvPr>
            <p:ph type="dt" sz="half" idx="10"/>
          </p:nvPr>
        </p:nvSpPr>
        <p:spPr/>
        <p:txBody>
          <a:bodyPr/>
          <a:lstStyle/>
          <a:p>
            <a:fld id="{895DA3C0-41B1-4337-87F1-FFCBCFCACBB8}" type="datetimeFigureOut">
              <a:rPr lang="en-US" smtClean="0"/>
              <a:t>2/13/26</a:t>
            </a:fld>
            <a:endParaRPr lang="en-US"/>
          </a:p>
        </p:txBody>
      </p:sp>
      <p:sp>
        <p:nvSpPr>
          <p:cNvPr id="6" name="Footer Placeholder 5">
            <a:extLst>
              <a:ext uri="{FF2B5EF4-FFF2-40B4-BE49-F238E27FC236}">
                <a16:creationId xmlns:a16="http://schemas.microsoft.com/office/drawing/2014/main" id="{1F18FBC5-30CC-6E7E-F358-9CE7FDC1B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CFBB16-4A53-3886-1E33-2DD098DDE931}"/>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40130274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A631-1748-C79F-9927-0F91AB6640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E27957-0F72-D671-69B4-EFA2426D5F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323846-E055-7E23-4F8E-22DE705F88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8C0BDF-68D5-CA64-37DA-CFEA621C09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1D6159-C441-6145-4641-095BB26F25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AFE68E-79FA-8DE1-2F2B-AF4E33135655}"/>
              </a:ext>
            </a:extLst>
          </p:cNvPr>
          <p:cNvSpPr>
            <a:spLocks noGrp="1"/>
          </p:cNvSpPr>
          <p:nvPr>
            <p:ph type="dt" sz="half" idx="10"/>
          </p:nvPr>
        </p:nvSpPr>
        <p:spPr/>
        <p:txBody>
          <a:bodyPr/>
          <a:lstStyle/>
          <a:p>
            <a:fld id="{895DA3C0-41B1-4337-87F1-FFCBCFCACBB8}" type="datetimeFigureOut">
              <a:rPr lang="en-US" smtClean="0"/>
              <a:t>2/13/26</a:t>
            </a:fld>
            <a:endParaRPr lang="en-US"/>
          </a:p>
        </p:txBody>
      </p:sp>
      <p:sp>
        <p:nvSpPr>
          <p:cNvPr id="8" name="Footer Placeholder 7">
            <a:extLst>
              <a:ext uri="{FF2B5EF4-FFF2-40B4-BE49-F238E27FC236}">
                <a16:creationId xmlns:a16="http://schemas.microsoft.com/office/drawing/2014/main" id="{A3A9995A-DD40-976E-00C1-A95E7FF885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B8D6E4-C2EF-CA54-6E02-B49610BDA305}"/>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38574931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A4EAB-9B42-95A0-B73C-46A10397B5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7DCB5B-66E8-4B64-DDCA-37FD12B83363}"/>
              </a:ext>
            </a:extLst>
          </p:cNvPr>
          <p:cNvSpPr>
            <a:spLocks noGrp="1"/>
          </p:cNvSpPr>
          <p:nvPr>
            <p:ph type="dt" sz="half" idx="10"/>
          </p:nvPr>
        </p:nvSpPr>
        <p:spPr/>
        <p:txBody>
          <a:bodyPr/>
          <a:lstStyle/>
          <a:p>
            <a:fld id="{895DA3C0-41B1-4337-87F1-FFCBCFCACBB8}" type="datetimeFigureOut">
              <a:rPr lang="en-US" smtClean="0"/>
              <a:t>2/13/26</a:t>
            </a:fld>
            <a:endParaRPr lang="en-US"/>
          </a:p>
        </p:txBody>
      </p:sp>
      <p:sp>
        <p:nvSpPr>
          <p:cNvPr id="4" name="Footer Placeholder 3">
            <a:extLst>
              <a:ext uri="{FF2B5EF4-FFF2-40B4-BE49-F238E27FC236}">
                <a16:creationId xmlns:a16="http://schemas.microsoft.com/office/drawing/2014/main" id="{6D1C6AF4-26F0-E429-16AC-3E3D3E545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1C17A6-3E28-A539-F076-7A682297E8A4}"/>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793215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004859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87345D-9794-2C83-EB49-131EA75DCB5A}"/>
              </a:ext>
            </a:extLst>
          </p:cNvPr>
          <p:cNvSpPr>
            <a:spLocks noGrp="1"/>
          </p:cNvSpPr>
          <p:nvPr>
            <p:ph type="dt" sz="half" idx="10"/>
          </p:nvPr>
        </p:nvSpPr>
        <p:spPr/>
        <p:txBody>
          <a:bodyPr/>
          <a:lstStyle/>
          <a:p>
            <a:fld id="{895DA3C0-41B1-4337-87F1-FFCBCFCACBB8}" type="datetimeFigureOut">
              <a:rPr lang="en-US" smtClean="0"/>
              <a:t>2/13/26</a:t>
            </a:fld>
            <a:endParaRPr lang="en-US"/>
          </a:p>
        </p:txBody>
      </p:sp>
      <p:sp>
        <p:nvSpPr>
          <p:cNvPr id="3" name="Footer Placeholder 2">
            <a:extLst>
              <a:ext uri="{FF2B5EF4-FFF2-40B4-BE49-F238E27FC236}">
                <a16:creationId xmlns:a16="http://schemas.microsoft.com/office/drawing/2014/main" id="{FC026C56-4FDA-2E30-DA5A-DBFE37D82B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57040E-9552-F278-BD37-667527A219A1}"/>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3201624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9A351-2D67-F79F-20FB-BC3D905A60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D5B3EB-C629-54AA-7DBC-3C995A47B6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91A3AF-D82E-BE97-5E68-B20DA83929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FE5A8F-F23E-1D29-320B-5532BF3141E0}"/>
              </a:ext>
            </a:extLst>
          </p:cNvPr>
          <p:cNvSpPr>
            <a:spLocks noGrp="1"/>
          </p:cNvSpPr>
          <p:nvPr>
            <p:ph type="dt" sz="half" idx="10"/>
          </p:nvPr>
        </p:nvSpPr>
        <p:spPr/>
        <p:txBody>
          <a:bodyPr/>
          <a:lstStyle/>
          <a:p>
            <a:fld id="{895DA3C0-41B1-4337-87F1-FFCBCFCACBB8}" type="datetimeFigureOut">
              <a:rPr lang="en-US" smtClean="0"/>
              <a:t>2/13/26</a:t>
            </a:fld>
            <a:endParaRPr lang="en-US"/>
          </a:p>
        </p:txBody>
      </p:sp>
      <p:sp>
        <p:nvSpPr>
          <p:cNvPr id="6" name="Footer Placeholder 5">
            <a:extLst>
              <a:ext uri="{FF2B5EF4-FFF2-40B4-BE49-F238E27FC236}">
                <a16:creationId xmlns:a16="http://schemas.microsoft.com/office/drawing/2014/main" id="{88ACBFEA-EC93-4A18-97CC-21F5012446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83C5C4-4D51-313E-A8D3-4E936BA33157}"/>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11128757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D70A-DBF1-9583-D13D-6588D6AD1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4C1178-A055-0816-C2D5-904A4FF973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5F13D-6311-5D45-7D08-76BF87F5C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CF1D27-A3C1-8CB3-586E-8F44496A741C}"/>
              </a:ext>
            </a:extLst>
          </p:cNvPr>
          <p:cNvSpPr>
            <a:spLocks noGrp="1"/>
          </p:cNvSpPr>
          <p:nvPr>
            <p:ph type="dt" sz="half" idx="10"/>
          </p:nvPr>
        </p:nvSpPr>
        <p:spPr/>
        <p:txBody>
          <a:bodyPr/>
          <a:lstStyle/>
          <a:p>
            <a:fld id="{895DA3C0-41B1-4337-87F1-FFCBCFCACBB8}" type="datetimeFigureOut">
              <a:rPr lang="en-US" smtClean="0"/>
              <a:t>2/13/26</a:t>
            </a:fld>
            <a:endParaRPr lang="en-US"/>
          </a:p>
        </p:txBody>
      </p:sp>
      <p:sp>
        <p:nvSpPr>
          <p:cNvPr id="6" name="Footer Placeholder 5">
            <a:extLst>
              <a:ext uri="{FF2B5EF4-FFF2-40B4-BE49-F238E27FC236}">
                <a16:creationId xmlns:a16="http://schemas.microsoft.com/office/drawing/2014/main" id="{106DA7CF-91CA-86C8-4ED3-96098FC5F7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1A6A5-7A79-9F36-86D4-FF2462107EC3}"/>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16402278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7DC6D-2247-A7E2-B7A8-EBA534B670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56BDFF-FBC9-3F08-7EE5-BB2360FB6E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94A688-ED39-89B1-E2FC-8FAA8879A1A2}"/>
              </a:ext>
            </a:extLst>
          </p:cNvPr>
          <p:cNvSpPr>
            <a:spLocks noGrp="1"/>
          </p:cNvSpPr>
          <p:nvPr>
            <p:ph type="dt" sz="half" idx="10"/>
          </p:nvPr>
        </p:nvSpPr>
        <p:spPr/>
        <p:txBody>
          <a:bodyPr/>
          <a:lstStyle/>
          <a:p>
            <a:fld id="{895DA3C0-41B1-4337-87F1-FFCBCFCACBB8}" type="datetimeFigureOut">
              <a:rPr lang="en-US" smtClean="0"/>
              <a:t>2/13/26</a:t>
            </a:fld>
            <a:endParaRPr lang="en-US"/>
          </a:p>
        </p:txBody>
      </p:sp>
      <p:sp>
        <p:nvSpPr>
          <p:cNvPr id="5" name="Footer Placeholder 4">
            <a:extLst>
              <a:ext uri="{FF2B5EF4-FFF2-40B4-BE49-F238E27FC236}">
                <a16:creationId xmlns:a16="http://schemas.microsoft.com/office/drawing/2014/main" id="{A2808287-F17E-38CD-B74D-731A14C7F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8244C4-FDFF-2C02-4847-8ED8130EA2CA}"/>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12646465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C9D7BE-549F-3821-19A5-ED3B2EAD3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4C4FDC-F139-EAA0-B296-90E69EEB90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EF5AB7-BC56-4785-41B5-C8C34584CCA5}"/>
              </a:ext>
            </a:extLst>
          </p:cNvPr>
          <p:cNvSpPr>
            <a:spLocks noGrp="1"/>
          </p:cNvSpPr>
          <p:nvPr>
            <p:ph type="dt" sz="half" idx="10"/>
          </p:nvPr>
        </p:nvSpPr>
        <p:spPr/>
        <p:txBody>
          <a:bodyPr/>
          <a:lstStyle/>
          <a:p>
            <a:fld id="{895DA3C0-41B1-4337-87F1-FFCBCFCACBB8}" type="datetimeFigureOut">
              <a:rPr lang="en-US" smtClean="0"/>
              <a:t>2/13/26</a:t>
            </a:fld>
            <a:endParaRPr lang="en-US"/>
          </a:p>
        </p:txBody>
      </p:sp>
      <p:sp>
        <p:nvSpPr>
          <p:cNvPr id="5" name="Footer Placeholder 4">
            <a:extLst>
              <a:ext uri="{FF2B5EF4-FFF2-40B4-BE49-F238E27FC236}">
                <a16:creationId xmlns:a16="http://schemas.microsoft.com/office/drawing/2014/main" id="{35B29B02-BA21-F757-D047-59C6EA7BCF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154B7-2FC5-1427-BA28-346CBF8ABEE9}"/>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37906880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8"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77279"/>
            <a:ext cx="9525473" cy="534037"/>
          </a:xfrm>
        </p:spPr>
        <p:txBody>
          <a:bodyPr>
            <a:noAutofit/>
          </a:bodyPr>
          <a:lstStyle>
            <a:lvl1pPr>
              <a:defRPr sz="4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40"/>
            <a:ext cx="9525473" cy="449263"/>
          </a:xfrm>
        </p:spPr>
        <p:txBody>
          <a:bodyPr>
            <a:noAutofit/>
          </a:bodyPr>
          <a:lstStyle>
            <a:lvl1pPr marL="0" indent="0">
              <a:buFontTx/>
              <a:buNone/>
              <a:defRPr sz="2000" b="1">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093721"/>
            <a:ext cx="9525473" cy="449263"/>
          </a:xfrm>
        </p:spPr>
        <p:txBody>
          <a:bodyPr>
            <a:normAutofit/>
          </a:bodyPr>
          <a:lstStyle>
            <a:lvl1pPr marL="0" indent="0">
              <a:buFontTx/>
              <a:buNone/>
              <a:defRPr sz="1400">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fld id="{C7124C19-F609-8C4C-8116-78E353E3E672}" type="datetime1">
              <a:rPr lang="en-US" smtClean="0"/>
              <a:t>3/29/23</a:t>
            </a:fld>
            <a:endParaRPr lang="en-US"/>
          </a:p>
        </p:txBody>
      </p:sp>
      <p:pic>
        <p:nvPicPr>
          <p:cNvPr id="4" name="Purdue Logo" descr="Purdue Logo">
            <a:extLst>
              <a:ext uri="{FF2B5EF4-FFF2-40B4-BE49-F238E27FC236}">
                <a16:creationId xmlns:a16="http://schemas.microsoft.com/office/drawing/2014/main" id="{27953B1A-8D89-FC00-CDA8-BD7D70E0F343}"/>
              </a:ext>
            </a:extLst>
          </p:cNvPr>
          <p:cNvPicPr>
            <a:picLocks noChangeAspect="1"/>
          </p:cNvPicPr>
          <p:nvPr userDrawn="1"/>
        </p:nvPicPr>
        <p:blipFill>
          <a:blip r:embed="rId3"/>
          <a:stretch>
            <a:fillRect/>
          </a:stretch>
        </p:blipFill>
        <p:spPr>
          <a:xfrm>
            <a:off x="1023258" y="5853640"/>
            <a:ext cx="2886133" cy="387457"/>
          </a:xfrm>
          <a:prstGeom prst="rect">
            <a:avLst/>
          </a:prstGeom>
        </p:spPr>
      </p:pic>
    </p:spTree>
    <p:extLst>
      <p:ext uri="{BB962C8B-B14F-4D97-AF65-F5344CB8AC3E}">
        <p14:creationId xmlns:p14="http://schemas.microsoft.com/office/powerpoint/2010/main" val="18304832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2017644"/>
            <a:ext cx="9578481" cy="583733"/>
          </a:xfrm>
        </p:spPr>
        <p:txBody>
          <a:bodyPr>
            <a:noAutofit/>
          </a:bodyPr>
          <a:lstStyle>
            <a:lvl1pPr>
              <a:defRPr sz="4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8"/>
            <a:ext cx="9578481" cy="449263"/>
          </a:xfrm>
        </p:spPr>
        <p:txBody>
          <a:bodyPr>
            <a:noAutofit/>
          </a:bodyPr>
          <a:lstStyle>
            <a:lvl1pPr marL="0" indent="0">
              <a:buFontTx/>
              <a:buNone/>
              <a:defRPr sz="2000" b="1">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079276"/>
            <a:ext cx="9578481" cy="449263"/>
          </a:xfrm>
        </p:spPr>
        <p:txBody>
          <a:bodyPr>
            <a:normAutofit/>
          </a:bodyPr>
          <a:lstStyle>
            <a:lvl1pPr marL="0" indent="0">
              <a:buFontTx/>
              <a:buNone/>
              <a:defRPr sz="1400">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3/31/23</a:t>
            </a:r>
          </a:p>
        </p:txBody>
      </p:sp>
      <p:pic>
        <p:nvPicPr>
          <p:cNvPr id="5" name="Purdue Logo" descr="Purdue Logo">
            <a:extLst>
              <a:ext uri="{FF2B5EF4-FFF2-40B4-BE49-F238E27FC236}">
                <a16:creationId xmlns:a16="http://schemas.microsoft.com/office/drawing/2014/main" id="{991E72C7-48BD-C239-7F19-37B446DE42EE}"/>
              </a:ext>
            </a:extLst>
          </p:cNvPr>
          <p:cNvPicPr>
            <a:picLocks noChangeAspect="1"/>
          </p:cNvPicPr>
          <p:nvPr userDrawn="1"/>
        </p:nvPicPr>
        <p:blipFill>
          <a:blip r:embed="rId3"/>
          <a:stretch>
            <a:fillRect/>
          </a:stretch>
        </p:blipFill>
        <p:spPr>
          <a:xfrm>
            <a:off x="1023258" y="5843190"/>
            <a:ext cx="2886133" cy="387458"/>
          </a:xfrm>
          <a:prstGeom prst="rect">
            <a:avLst/>
          </a:prstGeom>
        </p:spPr>
      </p:pic>
    </p:spTree>
    <p:extLst>
      <p:ext uri="{BB962C8B-B14F-4D97-AF65-F5344CB8AC3E}">
        <p14:creationId xmlns:p14="http://schemas.microsoft.com/office/powerpoint/2010/main" val="339354432"/>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5049078"/>
            <a:ext cx="11266715" cy="685801"/>
          </a:xfrm>
        </p:spPr>
        <p:txBody>
          <a:bodyPr>
            <a:normAutofit/>
          </a:bodyPr>
          <a:lstStyle>
            <a:lvl1pPr algn="ctr">
              <a:defRPr sz="4000"/>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5754758"/>
            <a:ext cx="11266715" cy="449263"/>
          </a:xfrm>
        </p:spPr>
        <p:txBody>
          <a:bodyPr>
            <a:noAutofit/>
          </a:bodyPr>
          <a:lstStyle>
            <a:lvl1pPr marL="0" indent="0" algn="ctr">
              <a:buFontTx/>
              <a:buNone/>
              <a:defRPr sz="2000" b="1">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Subtitle style</a:t>
            </a:r>
          </a:p>
        </p:txBody>
      </p:sp>
      <p:sp>
        <p:nvSpPr>
          <p:cNvPr id="3" name="Slide Number Placeholder 2">
            <a:extLst>
              <a:ext uri="{FF2B5EF4-FFF2-40B4-BE49-F238E27FC236}">
                <a16:creationId xmlns:a16="http://schemas.microsoft.com/office/drawing/2014/main" id="{68D1B22C-85ED-0FDF-E153-688207C390D9}"/>
              </a:ext>
            </a:extLst>
          </p:cNvPr>
          <p:cNvSpPr>
            <a:spLocks noGrp="1"/>
          </p:cNvSpPr>
          <p:nvPr>
            <p:ph type="sldNum" sz="quarter" idx="11"/>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9475417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92463"/>
          </a:xfrm>
          <a:ln>
            <a:noFill/>
          </a:ln>
        </p:spPr>
        <p:txBody>
          <a:bodyPr/>
          <a:lstStyle/>
          <a:p>
            <a:r>
              <a:rPr lang="en-US"/>
              <a:t>Click icon to add picture</a:t>
            </a:r>
          </a:p>
        </p:txBody>
      </p:sp>
    </p:spTree>
    <p:extLst>
      <p:ext uri="{BB962C8B-B14F-4D97-AF65-F5344CB8AC3E}">
        <p14:creationId xmlns:p14="http://schemas.microsoft.com/office/powerpoint/2010/main" val="33411739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pic>
        <p:nvPicPr>
          <p:cNvPr id="3" name="Purdue Logo" descr="Purdue Logo">
            <a:extLst>
              <a:ext uri="{FF2B5EF4-FFF2-40B4-BE49-F238E27FC236}">
                <a16:creationId xmlns:a16="http://schemas.microsoft.com/office/drawing/2014/main" id="{0DA2E29B-51BD-9EF7-2A62-D2F86A01EE58}"/>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201"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6ED1EDF2-6497-CC90-CFD1-1F7C473B2310}"/>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92145085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72449-4393-66AE-8AD4-B76A221BDD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B55D5B-59B1-6D91-0997-5A54C7BE41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59B5BC-7ACC-A8CC-0585-92EB1ED810FF}"/>
              </a:ext>
            </a:extLst>
          </p:cNvPr>
          <p:cNvSpPr>
            <a:spLocks noGrp="1"/>
          </p:cNvSpPr>
          <p:nvPr>
            <p:ph type="dt" sz="half" idx="10"/>
          </p:nvPr>
        </p:nvSpPr>
        <p:spPr/>
        <p:txBody>
          <a:bodyPr/>
          <a:lstStyle/>
          <a:p>
            <a:fld id="{8B9D6B5F-3398-4EFA-A9DC-A3DD592BA359}" type="datetimeFigureOut">
              <a:rPr lang="en-US" smtClean="0"/>
              <a:t>2/13/26</a:t>
            </a:fld>
            <a:endParaRPr lang="en-US"/>
          </a:p>
        </p:txBody>
      </p:sp>
      <p:sp>
        <p:nvSpPr>
          <p:cNvPr id="5" name="Footer Placeholder 4">
            <a:extLst>
              <a:ext uri="{FF2B5EF4-FFF2-40B4-BE49-F238E27FC236}">
                <a16:creationId xmlns:a16="http://schemas.microsoft.com/office/drawing/2014/main" id="{B378ABC6-9A97-4989-6603-4459C19C1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D7E03-3A85-A933-53FD-6DFE3652CDC7}"/>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39385645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pic>
        <p:nvPicPr>
          <p:cNvPr id="3" name="Purdue Logo" descr="Purdue Logo">
            <a:extLst>
              <a:ext uri="{FF2B5EF4-FFF2-40B4-BE49-F238E27FC236}">
                <a16:creationId xmlns:a16="http://schemas.microsoft.com/office/drawing/2014/main" id="{0DA2E29B-51BD-9EF7-2A62-D2F86A01EE58}"/>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201"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784AF65-E927-86B0-FC60-81F49DC6187E}"/>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455179930"/>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5" y="1543324"/>
            <a:ext cx="11266715" cy="4454706"/>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7" name="Purdue Logo" descr="Purdue Logo">
            <a:extLst>
              <a:ext uri="{FF2B5EF4-FFF2-40B4-BE49-F238E27FC236}">
                <a16:creationId xmlns:a16="http://schemas.microsoft.com/office/drawing/2014/main" id="{E5D3423E-06BB-9735-48C8-9AC2842045AB}"/>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3" name="Slide Number Placeholder 2">
            <a:extLst>
              <a:ext uri="{FF2B5EF4-FFF2-40B4-BE49-F238E27FC236}">
                <a16:creationId xmlns:a16="http://schemas.microsoft.com/office/drawing/2014/main" id="{E3AE2ED7-F46C-3808-A251-0EE750182D42}"/>
              </a:ext>
            </a:extLst>
          </p:cNvPr>
          <p:cNvSpPr>
            <a:spLocks noGrp="1"/>
          </p:cNvSpPr>
          <p:nvPr>
            <p:ph type="sldNum" sz="quarter" idx="15"/>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057146376"/>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8" y="1543324"/>
            <a:ext cx="5413169"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4" name="Purdue Logo" descr="Purdue Logo">
            <a:extLst>
              <a:ext uri="{FF2B5EF4-FFF2-40B4-BE49-F238E27FC236}">
                <a16:creationId xmlns:a16="http://schemas.microsoft.com/office/drawing/2014/main" id="{EDABB844-3818-42EE-9372-04EA07390807}"/>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5" name="Slide Number Placeholder 4">
            <a:extLst>
              <a:ext uri="{FF2B5EF4-FFF2-40B4-BE49-F238E27FC236}">
                <a16:creationId xmlns:a16="http://schemas.microsoft.com/office/drawing/2014/main" id="{5189B2E1-CAD7-D7BC-B523-9F175D333686}"/>
              </a:ext>
            </a:extLst>
          </p:cNvPr>
          <p:cNvSpPr>
            <a:spLocks noGrp="1"/>
          </p:cNvSpPr>
          <p:nvPr>
            <p:ph type="sldNum" sz="quarter" idx="14"/>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5385596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8" y="1543324"/>
            <a:ext cx="3507565"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8" y="1543324"/>
            <a:ext cx="3507565" cy="4390337"/>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8" y="1543324"/>
            <a:ext cx="3507565" cy="4390337"/>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5" name="Purdue Logo" descr="Purdue Logo">
            <a:extLst>
              <a:ext uri="{FF2B5EF4-FFF2-40B4-BE49-F238E27FC236}">
                <a16:creationId xmlns:a16="http://schemas.microsoft.com/office/drawing/2014/main" id="{ED36B521-DA27-439D-D385-E7825E54C24E}"/>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3" name="Slide Number Placeholder 2">
            <a:extLst>
              <a:ext uri="{FF2B5EF4-FFF2-40B4-BE49-F238E27FC236}">
                <a16:creationId xmlns:a16="http://schemas.microsoft.com/office/drawing/2014/main" id="{8D1B1CBC-6790-5C40-1FCC-1AF80EF7DE26}"/>
              </a:ext>
            </a:extLst>
          </p:cNvPr>
          <p:cNvSpPr>
            <a:spLocks noGrp="1"/>
          </p:cNvSpPr>
          <p:nvPr>
            <p:ph type="sldNum" sz="quarter" idx="19"/>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6009018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4"/>
            <a:ext cx="5469743"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3" y="1543325"/>
            <a:ext cx="546974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6" y="1543325"/>
            <a:ext cx="545872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30" y="3652273"/>
            <a:ext cx="5469743"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pic>
        <p:nvPicPr>
          <p:cNvPr id="5" name="Purdue Logo" descr="Purdue Logo">
            <a:extLst>
              <a:ext uri="{FF2B5EF4-FFF2-40B4-BE49-F238E27FC236}">
                <a16:creationId xmlns:a16="http://schemas.microsoft.com/office/drawing/2014/main" id="{7221A35A-2648-6F9F-10F9-603BA71E45B5}"/>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4" name="Slide Number Placeholder 3">
            <a:extLst>
              <a:ext uri="{FF2B5EF4-FFF2-40B4-BE49-F238E27FC236}">
                <a16:creationId xmlns:a16="http://schemas.microsoft.com/office/drawing/2014/main" id="{9B6C7409-E40C-4388-20C1-E2C34AAC7D88}"/>
              </a:ext>
            </a:extLst>
          </p:cNvPr>
          <p:cNvSpPr>
            <a:spLocks noGrp="1"/>
          </p:cNvSpPr>
          <p:nvPr>
            <p:ph type="sldNum" sz="quarter" idx="1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230504853"/>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5" y="3652274"/>
            <a:ext cx="353447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3325"/>
            <a:ext cx="3534479"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5" y="1543326"/>
            <a:ext cx="352736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61" y="3652274"/>
            <a:ext cx="353447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9"/>
            <a:ext cx="352736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1" y="3641257"/>
            <a:ext cx="353447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pic>
        <p:nvPicPr>
          <p:cNvPr id="5" name="Purdue Logo" descr="Purdue Logo">
            <a:extLst>
              <a:ext uri="{FF2B5EF4-FFF2-40B4-BE49-F238E27FC236}">
                <a16:creationId xmlns:a16="http://schemas.microsoft.com/office/drawing/2014/main" id="{E3AAB972-9CEB-27DE-119B-74B391E60A97}"/>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4" name="Slide Number Placeholder 3">
            <a:extLst>
              <a:ext uri="{FF2B5EF4-FFF2-40B4-BE49-F238E27FC236}">
                <a16:creationId xmlns:a16="http://schemas.microsoft.com/office/drawing/2014/main" id="{2C4507CF-EFC3-A085-E4B9-A7FB07BF7644}"/>
              </a:ext>
            </a:extLst>
          </p:cNvPr>
          <p:cNvSpPr>
            <a:spLocks noGrp="1"/>
          </p:cNvSpPr>
          <p:nvPr>
            <p:ph type="sldNum" sz="quarter" idx="18"/>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802789436"/>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3" y="457200"/>
            <a:ext cx="4314823" cy="964096"/>
          </a:xfrm>
        </p:spPr>
        <p:txBody>
          <a:bodyPr anchor="b">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3" y="1570385"/>
            <a:ext cx="4314823" cy="4298605"/>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3" y="457200"/>
            <a:ext cx="6662927" cy="541178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pic>
        <p:nvPicPr>
          <p:cNvPr id="6" name="Purdue Logo" descr="Purdue Logo">
            <a:extLst>
              <a:ext uri="{FF2B5EF4-FFF2-40B4-BE49-F238E27FC236}">
                <a16:creationId xmlns:a16="http://schemas.microsoft.com/office/drawing/2014/main" id="{32772CED-5DF0-B9F2-A78A-4E9A3894D7E6}"/>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3" name="Slide Number Placeholder 2">
            <a:extLst>
              <a:ext uri="{FF2B5EF4-FFF2-40B4-BE49-F238E27FC236}">
                <a16:creationId xmlns:a16="http://schemas.microsoft.com/office/drawing/2014/main" id="{37D15040-CB6D-5233-AA93-DD76CFE00ACA}"/>
              </a:ext>
            </a:extLst>
          </p:cNvPr>
          <p:cNvSpPr>
            <a:spLocks noGrp="1"/>
          </p:cNvSpPr>
          <p:nvPr>
            <p:ph type="sldNum" sz="quarter" idx="10"/>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14775483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4" y="1543323"/>
            <a:ext cx="5458727"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3" y="1543323"/>
            <a:ext cx="5458727"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4" name="Purdue Logo" descr="Purdue Logo">
            <a:extLst>
              <a:ext uri="{FF2B5EF4-FFF2-40B4-BE49-F238E27FC236}">
                <a16:creationId xmlns:a16="http://schemas.microsoft.com/office/drawing/2014/main" id="{44243070-2D61-965C-9E18-B3D7C6ECFB9C}"/>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6" name="Slide Number Placeholder 5">
            <a:extLst>
              <a:ext uri="{FF2B5EF4-FFF2-40B4-BE49-F238E27FC236}">
                <a16:creationId xmlns:a16="http://schemas.microsoft.com/office/drawing/2014/main" id="{3A91F588-A349-D254-17C4-4E24C922C1D3}"/>
              </a:ext>
            </a:extLst>
          </p:cNvPr>
          <p:cNvSpPr>
            <a:spLocks noGrp="1"/>
          </p:cNvSpPr>
          <p:nvPr>
            <p:ph type="sldNum" sz="quarter" idx="14"/>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428324932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7" y="1543325"/>
            <a:ext cx="5862679"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61" y="1543322"/>
            <a:ext cx="5129927" cy="4307573"/>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8" y="3795306"/>
            <a:ext cx="2844188"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7" y="3795304"/>
            <a:ext cx="2844188"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6" name="Purdue Logo" descr="Purdue Logo">
            <a:extLst>
              <a:ext uri="{FF2B5EF4-FFF2-40B4-BE49-F238E27FC236}">
                <a16:creationId xmlns:a16="http://schemas.microsoft.com/office/drawing/2014/main" id="{E6C8536C-D431-05E3-65BF-25F437B39123}"/>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7" name="Slide Number Placeholder 6">
            <a:extLst>
              <a:ext uri="{FF2B5EF4-FFF2-40B4-BE49-F238E27FC236}">
                <a16:creationId xmlns:a16="http://schemas.microsoft.com/office/drawing/2014/main" id="{47908EA8-7459-5120-CB09-F686BB674724}"/>
              </a:ext>
            </a:extLst>
          </p:cNvPr>
          <p:cNvSpPr>
            <a:spLocks noGrp="1"/>
          </p:cNvSpPr>
          <p:nvPr>
            <p:ph type="sldNum" sz="quarter" idx="1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7246479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92036"/>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1" y="1406232"/>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5" y="1406232"/>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1" y="1406232"/>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92036"/>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292036"/>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85387"/>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9" y="3799583"/>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3" y="3799583"/>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9" y="3799583"/>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85387"/>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85387"/>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3" name="Purdue Logo" descr="Purdue Logo">
            <a:extLst>
              <a:ext uri="{FF2B5EF4-FFF2-40B4-BE49-F238E27FC236}">
                <a16:creationId xmlns:a16="http://schemas.microsoft.com/office/drawing/2014/main" id="{02895CD1-985A-0246-0A03-652625D8B96E}"/>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7" name="Text Placeholder 13">
            <a:extLst>
              <a:ext uri="{FF2B5EF4-FFF2-40B4-BE49-F238E27FC236}">
                <a16:creationId xmlns:a16="http://schemas.microsoft.com/office/drawing/2014/main" id="{7EDCCCDC-B335-96CB-3A28-8C862E3B1B58}"/>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8" name="Slide Number Placeholder 7">
            <a:extLst>
              <a:ext uri="{FF2B5EF4-FFF2-40B4-BE49-F238E27FC236}">
                <a16:creationId xmlns:a16="http://schemas.microsoft.com/office/drawing/2014/main" id="{D4BBBE76-BB04-F5A1-7113-49430D9ADB06}"/>
              </a:ext>
            </a:extLst>
          </p:cNvPr>
          <p:cNvSpPr>
            <a:spLocks noGrp="1"/>
          </p:cNvSpPr>
          <p:nvPr>
            <p:ph type="sldNum" sz="quarter" idx="2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85121838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41422-1B73-26FE-7B9E-A8B6FCEB8F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81F424-C701-8658-2242-BD8E5F2C30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30581A-4842-04C7-30AD-F4BC784172FD}"/>
              </a:ext>
            </a:extLst>
          </p:cNvPr>
          <p:cNvSpPr>
            <a:spLocks noGrp="1"/>
          </p:cNvSpPr>
          <p:nvPr>
            <p:ph type="dt" sz="half" idx="10"/>
          </p:nvPr>
        </p:nvSpPr>
        <p:spPr/>
        <p:txBody>
          <a:bodyPr/>
          <a:lstStyle/>
          <a:p>
            <a:fld id="{8B9D6B5F-3398-4EFA-A9DC-A3DD592BA359}" type="datetimeFigureOut">
              <a:rPr lang="en-US" smtClean="0"/>
              <a:t>2/13/26</a:t>
            </a:fld>
            <a:endParaRPr lang="en-US"/>
          </a:p>
        </p:txBody>
      </p:sp>
      <p:sp>
        <p:nvSpPr>
          <p:cNvPr id="5" name="Footer Placeholder 4">
            <a:extLst>
              <a:ext uri="{FF2B5EF4-FFF2-40B4-BE49-F238E27FC236}">
                <a16:creationId xmlns:a16="http://schemas.microsoft.com/office/drawing/2014/main" id="{38AAE93C-AA80-B280-3B8A-7F45BB3FD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E3B00-D96F-7559-7499-859D30B4E8AD}"/>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28125188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5" y="1542764"/>
            <a:ext cx="261101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4"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2" y="3651152"/>
            <a:ext cx="261101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70" y="3651152"/>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2"/>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5" name="Purdue Logo" descr="Purdue Logo">
            <a:extLst>
              <a:ext uri="{FF2B5EF4-FFF2-40B4-BE49-F238E27FC236}">
                <a16:creationId xmlns:a16="http://schemas.microsoft.com/office/drawing/2014/main" id="{D14C6799-E59E-5D63-419A-734A1E4ECD22}"/>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4" name="Slide Number Placeholder 3">
            <a:extLst>
              <a:ext uri="{FF2B5EF4-FFF2-40B4-BE49-F238E27FC236}">
                <a16:creationId xmlns:a16="http://schemas.microsoft.com/office/drawing/2014/main" id="{C854C82E-83EC-CA0F-5313-8A450D395973}"/>
              </a:ext>
            </a:extLst>
          </p:cNvPr>
          <p:cNvSpPr>
            <a:spLocks noGrp="1"/>
          </p:cNvSpPr>
          <p:nvPr>
            <p:ph type="sldNum" sz="quarter" idx="21"/>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651506888"/>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7" y="1643075"/>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7" y="3884039"/>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6" y="1643074"/>
            <a:ext cx="5745165" cy="4307571"/>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7" y="3395951"/>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7" y="3395951"/>
            <a:ext cx="5212943"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5"/>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7" y="5636915"/>
            <a:ext cx="5212813"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4" name="Purdue Logo" descr="Purdue Logo">
            <a:extLst>
              <a:ext uri="{FF2B5EF4-FFF2-40B4-BE49-F238E27FC236}">
                <a16:creationId xmlns:a16="http://schemas.microsoft.com/office/drawing/2014/main" id="{FF1F47B4-C1F8-3104-7C95-F3C41016CDCB}"/>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7" name="Slide Number Placeholder 6">
            <a:extLst>
              <a:ext uri="{FF2B5EF4-FFF2-40B4-BE49-F238E27FC236}">
                <a16:creationId xmlns:a16="http://schemas.microsoft.com/office/drawing/2014/main" id="{FE7FF3C0-B493-DBA3-7C75-1B8A2685FBDC}"/>
              </a:ext>
            </a:extLst>
          </p:cNvPr>
          <p:cNvSpPr>
            <a:spLocks noGrp="1"/>
          </p:cNvSpPr>
          <p:nvPr>
            <p:ph type="sldNum" sz="quarter" idx="20"/>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419873937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7" y="1643075"/>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9"/>
            <a:ext cx="2447580"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7" y="3879120"/>
            <a:ext cx="2528916"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6" y="1643074"/>
            <a:ext cx="5745165" cy="4307571"/>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7" y="3395951"/>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51"/>
            <a:ext cx="5162847"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7" y="5631999"/>
            <a:ext cx="251233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3" y="5631999"/>
            <a:ext cx="2488248" cy="302715"/>
          </a:xfrm>
        </p:spPr>
        <p:txBody>
          <a:bodyPr>
            <a:no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9" y="5641705"/>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5"/>
            <a:ext cx="2408631" cy="302715"/>
          </a:xfrm>
        </p:spPr>
        <p:txBody>
          <a:bodyPr>
            <a:no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13" name="Purdue Logo" descr="Purdue Logo">
            <a:extLst>
              <a:ext uri="{FF2B5EF4-FFF2-40B4-BE49-F238E27FC236}">
                <a16:creationId xmlns:a16="http://schemas.microsoft.com/office/drawing/2014/main" id="{71541E48-83C5-5EB5-97B8-98DFEB175EF5}"/>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9" name="Slide Number Placeholder 8">
            <a:extLst>
              <a:ext uri="{FF2B5EF4-FFF2-40B4-BE49-F238E27FC236}">
                <a16:creationId xmlns:a16="http://schemas.microsoft.com/office/drawing/2014/main" id="{ECA2C2AD-E170-6DFA-7E9F-837CA6A5C69F}"/>
              </a:ext>
            </a:extLst>
          </p:cNvPr>
          <p:cNvSpPr>
            <a:spLocks noGrp="1"/>
          </p:cNvSpPr>
          <p:nvPr>
            <p:ph type="sldNum" sz="quarter" idx="21"/>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82953812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6"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7" y="1315897"/>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7"/>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70"/>
            <a:ext cx="3319463"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4" y="4045824"/>
            <a:ext cx="2951163"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5" y="1436470"/>
            <a:ext cx="3319463"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20"/>
            <a:ext cx="3319463"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1" y="4043274"/>
            <a:ext cx="2951163" cy="1555750"/>
          </a:xfrm>
        </p:spPr>
        <p:txBody>
          <a:bodyPr/>
          <a:lstStyle>
            <a:lvl1pPr marL="0" indent="0">
              <a:buNone/>
              <a:defRPr b="1"/>
            </a:lvl1pPr>
          </a:lstStyle>
          <a:p>
            <a:r>
              <a:rPr lang="en-US"/>
              <a:t>Click icon to add picture</a:t>
            </a:r>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pic>
        <p:nvPicPr>
          <p:cNvPr id="2" name="Purdue Logo" descr="Purdue Logo">
            <a:extLst>
              <a:ext uri="{FF2B5EF4-FFF2-40B4-BE49-F238E27FC236}">
                <a16:creationId xmlns:a16="http://schemas.microsoft.com/office/drawing/2014/main" id="{74FBA10C-BD6B-D663-8BC1-53DB3DAB316F}"/>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10" name="Text Placeholder 3">
            <a:extLst>
              <a:ext uri="{FF2B5EF4-FFF2-40B4-BE49-F238E27FC236}">
                <a16:creationId xmlns:a16="http://schemas.microsoft.com/office/drawing/2014/main" id="{3856F49F-59AA-23FB-4600-EC4D944973CD}"/>
              </a:ext>
            </a:extLst>
          </p:cNvPr>
          <p:cNvSpPr>
            <a:spLocks noGrp="1"/>
          </p:cNvSpPr>
          <p:nvPr>
            <p:ph type="body" sz="half" idx="2" hasCustomPrompt="1"/>
          </p:nvPr>
        </p:nvSpPr>
        <p:spPr>
          <a:xfrm>
            <a:off x="1101944" y="2040674"/>
            <a:ext cx="2951163"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12" name="Text Placeholder 3">
            <a:extLst>
              <a:ext uri="{FF2B5EF4-FFF2-40B4-BE49-F238E27FC236}">
                <a16:creationId xmlns:a16="http://schemas.microsoft.com/office/drawing/2014/main" id="{5CA6E053-97C0-F5A8-A5C6-62806699EADE}"/>
              </a:ext>
            </a:extLst>
          </p:cNvPr>
          <p:cNvSpPr>
            <a:spLocks noGrp="1"/>
          </p:cNvSpPr>
          <p:nvPr>
            <p:ph type="body" sz="half" idx="20" hasCustomPrompt="1"/>
          </p:nvPr>
        </p:nvSpPr>
        <p:spPr>
          <a:xfrm>
            <a:off x="4619721" y="2040673"/>
            <a:ext cx="2951163"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13" name="Text Placeholder 3">
            <a:extLst>
              <a:ext uri="{FF2B5EF4-FFF2-40B4-BE49-F238E27FC236}">
                <a16:creationId xmlns:a16="http://schemas.microsoft.com/office/drawing/2014/main" id="{1823F7D4-DD74-2A27-4C24-052C4575CCDF}"/>
              </a:ext>
            </a:extLst>
          </p:cNvPr>
          <p:cNvSpPr>
            <a:spLocks noGrp="1"/>
          </p:cNvSpPr>
          <p:nvPr>
            <p:ph type="body" sz="half" idx="21" hasCustomPrompt="1"/>
          </p:nvPr>
        </p:nvSpPr>
        <p:spPr>
          <a:xfrm>
            <a:off x="8137241" y="2040672"/>
            <a:ext cx="2951163"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8" name="Slide Number Placeholder 7">
            <a:extLst>
              <a:ext uri="{FF2B5EF4-FFF2-40B4-BE49-F238E27FC236}">
                <a16:creationId xmlns:a16="http://schemas.microsoft.com/office/drawing/2014/main" id="{00493C21-4EE2-0FC6-BB33-B8E9F941653B}"/>
              </a:ext>
            </a:extLst>
          </p:cNvPr>
          <p:cNvSpPr>
            <a:spLocks noGrp="1"/>
          </p:cNvSpPr>
          <p:nvPr>
            <p:ph type="sldNum" sz="quarter" idx="2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9500974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5"/>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9" y="1315896"/>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8"/>
            <a:ext cx="3319463"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6" y="1436468"/>
            <a:ext cx="3319463"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marL="0" marR="0" lvl="0" indent="0" algn="ctr" defTabSz="685800" rtl="0" eaLnBrk="1" fontAlgn="t" latinLnBrk="0" hangingPunct="1">
              <a:lnSpc>
                <a:spcPct val="90000"/>
              </a:lnSpc>
              <a:spcBef>
                <a:spcPts val="0"/>
              </a:spcBef>
              <a:spcAft>
                <a:spcPts val="0"/>
              </a:spcAft>
              <a:buClrTx/>
              <a:buSzTx/>
              <a:buFontTx/>
              <a:buNone/>
              <a:tabLst/>
              <a:defRPr/>
            </a:pPr>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5" y="1433918"/>
            <a:ext cx="3319463"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5" y="2040672"/>
            <a:ext cx="2951163"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1" y="2065260"/>
            <a:ext cx="2951163"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5" y="4045822"/>
            <a:ext cx="2951163"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3" y="4045822"/>
            <a:ext cx="2951163"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5" y="2071426"/>
            <a:ext cx="2951163"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r>
              <a:rPr lang="en-US"/>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pic>
        <p:nvPicPr>
          <p:cNvPr id="2" name="Purdue Logo" descr="Purdue Logo">
            <a:extLst>
              <a:ext uri="{FF2B5EF4-FFF2-40B4-BE49-F238E27FC236}">
                <a16:creationId xmlns:a16="http://schemas.microsoft.com/office/drawing/2014/main" id="{16840224-B911-9DB4-12A7-EBDE3D447284}"/>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4" name="Slide Number Placeholder 3">
            <a:extLst>
              <a:ext uri="{FF2B5EF4-FFF2-40B4-BE49-F238E27FC236}">
                <a16:creationId xmlns:a16="http://schemas.microsoft.com/office/drawing/2014/main" id="{2A5A6FF5-B380-71E0-5A80-02C66128B9F0}"/>
              </a:ext>
            </a:extLst>
          </p:cNvPr>
          <p:cNvSpPr>
            <a:spLocks noGrp="1"/>
          </p:cNvSpPr>
          <p:nvPr>
            <p:ph type="sldNum" sz="quarter" idx="2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9245909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5"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41"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8"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3"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1"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6"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900"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9"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4"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7" y="1768552"/>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4" y="1768552"/>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3" y="2312717"/>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6" y="2298292"/>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9" y="2298292"/>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4" y="2312717"/>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3" name="Purdue Logo" descr="Purdue Logo">
            <a:extLst>
              <a:ext uri="{FF2B5EF4-FFF2-40B4-BE49-F238E27FC236}">
                <a16:creationId xmlns:a16="http://schemas.microsoft.com/office/drawing/2014/main" id="{4A97DDBF-179C-94C6-3E37-D16A4C82E656}"/>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5" name="Slide Number Placeholder 4">
            <a:extLst>
              <a:ext uri="{FF2B5EF4-FFF2-40B4-BE49-F238E27FC236}">
                <a16:creationId xmlns:a16="http://schemas.microsoft.com/office/drawing/2014/main" id="{D08294F2-EC68-2D76-0903-15025DDF8C7C}"/>
              </a:ext>
            </a:extLst>
          </p:cNvPr>
          <p:cNvSpPr>
            <a:spLocks noGrp="1"/>
          </p:cNvSpPr>
          <p:nvPr>
            <p:ph type="sldNum" sz="quarter" idx="3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2652970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5"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6" y="891153"/>
            <a:ext cx="3932237" cy="1600200"/>
          </a:xfrm>
        </p:spPr>
        <p:txBody>
          <a:bodyPr anchor="b">
            <a:normAutofit/>
          </a:bodyPr>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6" y="2491353"/>
            <a:ext cx="3932237" cy="3811588"/>
          </a:xfrm>
        </p:spPr>
        <p:txBody>
          <a:bodyPr>
            <a:normAutofit/>
          </a:bodyPr>
          <a:lstStyle>
            <a:lvl1pPr marL="0" indent="0">
              <a:buNone/>
              <a:defRPr sz="18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Slide Number Placeholder 2">
            <a:extLst>
              <a:ext uri="{FF2B5EF4-FFF2-40B4-BE49-F238E27FC236}">
                <a16:creationId xmlns:a16="http://schemas.microsoft.com/office/drawing/2014/main" id="{4A8B21D0-9B37-861A-95D4-6F42A4AE2C9F}"/>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7003345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5"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6" y="891153"/>
            <a:ext cx="3932237" cy="1600200"/>
          </a:xfrm>
        </p:spPr>
        <p:txBody>
          <a:bodyPr anchor="b">
            <a:normAutofit/>
          </a:bodyPr>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6" y="2491353"/>
            <a:ext cx="3932237" cy="3811588"/>
          </a:xfrm>
        </p:spPr>
        <p:txBody>
          <a:bodyPr>
            <a:normAutofit/>
          </a:bodyPr>
          <a:lstStyle>
            <a:lvl1pPr marL="0" indent="0">
              <a:buNone/>
              <a:defRPr sz="18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Slide Number Placeholder 2">
            <a:extLst>
              <a:ext uri="{FF2B5EF4-FFF2-40B4-BE49-F238E27FC236}">
                <a16:creationId xmlns:a16="http://schemas.microsoft.com/office/drawing/2014/main" id="{495C32A6-36FD-B92B-21F6-F198BD2441CC}"/>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6101579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8"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1" y="2466282"/>
            <a:ext cx="7981645" cy="719757"/>
          </a:xfrm>
        </p:spPr>
        <p:txBody>
          <a:bodyPr>
            <a:noAutofit/>
          </a:bodyPr>
          <a:lstStyle>
            <a:lvl1pPr>
              <a:defRPr sz="72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41" y="3434012"/>
            <a:ext cx="7874567" cy="449263"/>
          </a:xfrm>
        </p:spPr>
        <p:txBody>
          <a:bodyPr>
            <a:normAutofit/>
          </a:bodyPr>
          <a:lstStyle>
            <a:lvl1pPr marL="0" indent="0">
              <a:buFontTx/>
              <a:buNone/>
              <a:defRPr sz="1800">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add contact info</a:t>
            </a:r>
          </a:p>
        </p:txBody>
      </p:sp>
      <p:pic>
        <p:nvPicPr>
          <p:cNvPr id="3" name="Purdue Logo" descr="Purdue Logo">
            <a:extLst>
              <a:ext uri="{FF2B5EF4-FFF2-40B4-BE49-F238E27FC236}">
                <a16:creationId xmlns:a16="http://schemas.microsoft.com/office/drawing/2014/main" id="{7C34ED6E-B67E-0025-71C7-DB53F4649689}"/>
              </a:ext>
            </a:extLst>
          </p:cNvPr>
          <p:cNvPicPr>
            <a:picLocks noChangeAspect="1"/>
          </p:cNvPicPr>
          <p:nvPr userDrawn="1"/>
        </p:nvPicPr>
        <p:blipFill>
          <a:blip r:embed="rId3"/>
          <a:stretch>
            <a:fillRect/>
          </a:stretch>
        </p:blipFill>
        <p:spPr>
          <a:xfrm>
            <a:off x="1023258" y="5853640"/>
            <a:ext cx="2886133" cy="387457"/>
          </a:xfrm>
          <a:prstGeom prst="rect">
            <a:avLst/>
          </a:prstGeom>
        </p:spPr>
      </p:pic>
    </p:spTree>
    <p:extLst>
      <p:ext uri="{BB962C8B-B14F-4D97-AF65-F5344CB8AC3E}">
        <p14:creationId xmlns:p14="http://schemas.microsoft.com/office/powerpoint/2010/main" val="33163530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1" y="2466282"/>
            <a:ext cx="7981645" cy="719757"/>
          </a:xfrm>
        </p:spPr>
        <p:txBody>
          <a:bodyPr>
            <a:noAutofit/>
          </a:bodyPr>
          <a:lstStyle>
            <a:lvl1pPr>
              <a:defRPr sz="72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41" y="3434012"/>
            <a:ext cx="7874567" cy="449263"/>
          </a:xfrm>
        </p:spPr>
        <p:txBody>
          <a:bodyPr>
            <a:normAutofit/>
          </a:bodyPr>
          <a:lstStyle>
            <a:lvl1pPr marL="0" indent="0">
              <a:buFontTx/>
              <a:buNone/>
              <a:defRPr sz="1800">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add contact info</a:t>
            </a:r>
          </a:p>
        </p:txBody>
      </p:sp>
      <p:pic>
        <p:nvPicPr>
          <p:cNvPr id="6" name="Purdue Logo" descr="Purdue Logo">
            <a:extLst>
              <a:ext uri="{FF2B5EF4-FFF2-40B4-BE49-F238E27FC236}">
                <a16:creationId xmlns:a16="http://schemas.microsoft.com/office/drawing/2014/main" id="{0A142358-0FE4-9B97-6440-26990DA32966}"/>
              </a:ext>
            </a:extLst>
          </p:cNvPr>
          <p:cNvPicPr>
            <a:picLocks noChangeAspect="1"/>
          </p:cNvPicPr>
          <p:nvPr userDrawn="1"/>
        </p:nvPicPr>
        <p:blipFill>
          <a:blip r:embed="rId3"/>
          <a:stretch>
            <a:fillRect/>
          </a:stretch>
        </p:blipFill>
        <p:spPr>
          <a:xfrm>
            <a:off x="1023258" y="5843190"/>
            <a:ext cx="2886133" cy="387458"/>
          </a:xfrm>
          <a:prstGeom prst="rect">
            <a:avLst/>
          </a:prstGeom>
        </p:spPr>
      </p:pic>
    </p:spTree>
    <p:extLst>
      <p:ext uri="{BB962C8B-B14F-4D97-AF65-F5344CB8AC3E}">
        <p14:creationId xmlns:p14="http://schemas.microsoft.com/office/powerpoint/2010/main" val="87826403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13030-C5C6-218D-6438-B5BD1596AA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15F28C-BACB-52B5-B7E0-20FF567C5D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366FC2-506F-BCFF-BC34-10614419C9BC}"/>
              </a:ext>
            </a:extLst>
          </p:cNvPr>
          <p:cNvSpPr>
            <a:spLocks noGrp="1"/>
          </p:cNvSpPr>
          <p:nvPr>
            <p:ph type="dt" sz="half" idx="10"/>
          </p:nvPr>
        </p:nvSpPr>
        <p:spPr/>
        <p:txBody>
          <a:bodyPr/>
          <a:lstStyle/>
          <a:p>
            <a:fld id="{8B9D6B5F-3398-4EFA-A9DC-A3DD592BA359}" type="datetimeFigureOut">
              <a:rPr lang="en-US" smtClean="0"/>
              <a:t>2/13/26</a:t>
            </a:fld>
            <a:endParaRPr lang="en-US"/>
          </a:p>
        </p:txBody>
      </p:sp>
      <p:sp>
        <p:nvSpPr>
          <p:cNvPr id="5" name="Footer Placeholder 4">
            <a:extLst>
              <a:ext uri="{FF2B5EF4-FFF2-40B4-BE49-F238E27FC236}">
                <a16:creationId xmlns:a16="http://schemas.microsoft.com/office/drawing/2014/main" id="{6741FCF6-6B5C-DDC3-B3ED-48AC35EB1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510BD-1142-359A-3837-54491F08BBA7}"/>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32365916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73362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77026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63866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79465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77824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9612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83251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06811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32707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3282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F3722-7ED4-BD9A-135E-FDD284CD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AF2BD6-33D9-69F3-8870-DA927ECA5D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E07219-0C11-C743-9FB8-C0A0D4CE92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10AD94-3441-6537-E9E6-33944B9934B0}"/>
              </a:ext>
            </a:extLst>
          </p:cNvPr>
          <p:cNvSpPr>
            <a:spLocks noGrp="1"/>
          </p:cNvSpPr>
          <p:nvPr>
            <p:ph type="dt" sz="half" idx="10"/>
          </p:nvPr>
        </p:nvSpPr>
        <p:spPr/>
        <p:txBody>
          <a:bodyPr/>
          <a:lstStyle/>
          <a:p>
            <a:fld id="{8B9D6B5F-3398-4EFA-A9DC-A3DD592BA359}" type="datetimeFigureOut">
              <a:rPr lang="en-US" smtClean="0"/>
              <a:t>2/13/26</a:t>
            </a:fld>
            <a:endParaRPr lang="en-US"/>
          </a:p>
        </p:txBody>
      </p:sp>
      <p:sp>
        <p:nvSpPr>
          <p:cNvPr id="6" name="Footer Placeholder 5">
            <a:extLst>
              <a:ext uri="{FF2B5EF4-FFF2-40B4-BE49-F238E27FC236}">
                <a16:creationId xmlns:a16="http://schemas.microsoft.com/office/drawing/2014/main" id="{07AD9AB9-809C-F999-6C98-F4A91D3BD8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D1B83B-BFEC-26E2-6E83-5F933F667693}"/>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34096536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98535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E9075-4F27-8729-BC36-0DA74DF5C5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BDDEB8-DF9C-4BFC-DAAB-E3105A55E2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B8F5CA-0242-B232-4358-193F601E99DB}"/>
              </a:ext>
            </a:extLst>
          </p:cNvPr>
          <p:cNvSpPr>
            <a:spLocks noGrp="1"/>
          </p:cNvSpPr>
          <p:nvPr>
            <p:ph type="dt" sz="half" idx="10"/>
          </p:nvPr>
        </p:nvSpPr>
        <p:spPr/>
        <p:txBody>
          <a:bodyPr/>
          <a:lstStyle/>
          <a:p>
            <a:fld id="{010C6110-4E0E-4115-ACEA-DBF0D15A6036}" type="datetimeFigureOut">
              <a:rPr lang="en-US" smtClean="0"/>
              <a:t>2/13/26</a:t>
            </a:fld>
            <a:endParaRPr lang="en-US"/>
          </a:p>
        </p:txBody>
      </p:sp>
      <p:sp>
        <p:nvSpPr>
          <p:cNvPr id="5" name="Footer Placeholder 4">
            <a:extLst>
              <a:ext uri="{FF2B5EF4-FFF2-40B4-BE49-F238E27FC236}">
                <a16:creationId xmlns:a16="http://schemas.microsoft.com/office/drawing/2014/main" id="{AEAF8A70-1D92-7659-8400-661ECF591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17878-A89D-98C1-2843-D321A3EF5A42}"/>
              </a:ext>
            </a:extLst>
          </p:cNvPr>
          <p:cNvSpPr>
            <a:spLocks noGrp="1"/>
          </p:cNvSpPr>
          <p:nvPr>
            <p:ph type="sldNum" sz="quarter" idx="12"/>
          </p:nvPr>
        </p:nvSpPr>
        <p:spPr/>
        <p:txBody>
          <a:bodyPr/>
          <a:lstStyle/>
          <a:p>
            <a:fld id="{67DBCC1B-BE72-43C3-A9F6-52AF1339CC17}" type="slidenum">
              <a:rPr lang="en-US" smtClean="0"/>
              <a:t>‹#›</a:t>
            </a:fld>
            <a:endParaRPr lang="en-US"/>
          </a:p>
        </p:txBody>
      </p:sp>
    </p:spTree>
    <p:extLst>
      <p:ext uri="{BB962C8B-B14F-4D97-AF65-F5344CB8AC3E}">
        <p14:creationId xmlns:p14="http://schemas.microsoft.com/office/powerpoint/2010/main" val="39714469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E3ACC-1EA1-CA0A-6F5A-A1C64AD0BE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060F9C-E250-A869-A95D-C40490BCB6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1CE351-DC34-F59F-DDE1-18A76D720287}"/>
              </a:ext>
            </a:extLst>
          </p:cNvPr>
          <p:cNvSpPr>
            <a:spLocks noGrp="1"/>
          </p:cNvSpPr>
          <p:nvPr>
            <p:ph type="dt" sz="half" idx="10"/>
          </p:nvPr>
        </p:nvSpPr>
        <p:spPr/>
        <p:txBody>
          <a:bodyPr/>
          <a:lstStyle/>
          <a:p>
            <a:fld id="{010C6110-4E0E-4115-ACEA-DBF0D15A6036}" type="datetimeFigureOut">
              <a:rPr lang="en-US" smtClean="0"/>
              <a:t>2/13/26</a:t>
            </a:fld>
            <a:endParaRPr lang="en-US"/>
          </a:p>
        </p:txBody>
      </p:sp>
      <p:sp>
        <p:nvSpPr>
          <p:cNvPr id="5" name="Footer Placeholder 4">
            <a:extLst>
              <a:ext uri="{FF2B5EF4-FFF2-40B4-BE49-F238E27FC236}">
                <a16:creationId xmlns:a16="http://schemas.microsoft.com/office/drawing/2014/main" id="{081EE8B3-E55C-216E-93BA-DE8D52252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C4B0D3-71CD-F101-1354-97A910CB5012}"/>
              </a:ext>
            </a:extLst>
          </p:cNvPr>
          <p:cNvSpPr>
            <a:spLocks noGrp="1"/>
          </p:cNvSpPr>
          <p:nvPr>
            <p:ph type="sldNum" sz="quarter" idx="12"/>
          </p:nvPr>
        </p:nvSpPr>
        <p:spPr/>
        <p:txBody>
          <a:bodyPr/>
          <a:lstStyle/>
          <a:p>
            <a:fld id="{67DBCC1B-BE72-43C3-A9F6-52AF1339CC17}" type="slidenum">
              <a:rPr lang="en-US" smtClean="0"/>
              <a:t>‹#›</a:t>
            </a:fld>
            <a:endParaRPr lang="en-US"/>
          </a:p>
        </p:txBody>
      </p:sp>
    </p:spTree>
    <p:extLst>
      <p:ext uri="{BB962C8B-B14F-4D97-AF65-F5344CB8AC3E}">
        <p14:creationId xmlns:p14="http://schemas.microsoft.com/office/powerpoint/2010/main" val="11808026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94445-3B6F-4B76-8047-EA1C8C4386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E0B2D1-AB06-D402-03F9-C7737309BC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B2DB95-8645-4211-D93C-4DF0FA553209}"/>
              </a:ext>
            </a:extLst>
          </p:cNvPr>
          <p:cNvSpPr>
            <a:spLocks noGrp="1"/>
          </p:cNvSpPr>
          <p:nvPr>
            <p:ph type="dt" sz="half" idx="10"/>
          </p:nvPr>
        </p:nvSpPr>
        <p:spPr/>
        <p:txBody>
          <a:bodyPr/>
          <a:lstStyle/>
          <a:p>
            <a:fld id="{010C6110-4E0E-4115-ACEA-DBF0D15A6036}" type="datetimeFigureOut">
              <a:rPr lang="en-US" smtClean="0"/>
              <a:t>2/13/26</a:t>
            </a:fld>
            <a:endParaRPr lang="en-US"/>
          </a:p>
        </p:txBody>
      </p:sp>
      <p:sp>
        <p:nvSpPr>
          <p:cNvPr id="5" name="Footer Placeholder 4">
            <a:extLst>
              <a:ext uri="{FF2B5EF4-FFF2-40B4-BE49-F238E27FC236}">
                <a16:creationId xmlns:a16="http://schemas.microsoft.com/office/drawing/2014/main" id="{F1319516-84FD-8C8F-DE0F-567BAD8561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2E500-E505-32A5-44AF-C278D638BF52}"/>
              </a:ext>
            </a:extLst>
          </p:cNvPr>
          <p:cNvSpPr>
            <a:spLocks noGrp="1"/>
          </p:cNvSpPr>
          <p:nvPr>
            <p:ph type="sldNum" sz="quarter" idx="12"/>
          </p:nvPr>
        </p:nvSpPr>
        <p:spPr/>
        <p:txBody>
          <a:bodyPr/>
          <a:lstStyle/>
          <a:p>
            <a:fld id="{67DBCC1B-BE72-43C3-A9F6-52AF1339CC17}" type="slidenum">
              <a:rPr lang="en-US" smtClean="0"/>
              <a:t>‹#›</a:t>
            </a:fld>
            <a:endParaRPr lang="en-US"/>
          </a:p>
        </p:txBody>
      </p:sp>
    </p:spTree>
    <p:extLst>
      <p:ext uri="{BB962C8B-B14F-4D97-AF65-F5344CB8AC3E}">
        <p14:creationId xmlns:p14="http://schemas.microsoft.com/office/powerpoint/2010/main" val="34329383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5D8A9-D8D9-F09B-417B-EF9E6A095F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FFF959-1D54-B336-F073-7E3052A980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E136DD-F9CF-4450-CF1E-E5C89CD62A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4EA27A-5392-BE4C-EC28-0C76E9591F55}"/>
              </a:ext>
            </a:extLst>
          </p:cNvPr>
          <p:cNvSpPr>
            <a:spLocks noGrp="1"/>
          </p:cNvSpPr>
          <p:nvPr>
            <p:ph type="dt" sz="half" idx="10"/>
          </p:nvPr>
        </p:nvSpPr>
        <p:spPr/>
        <p:txBody>
          <a:bodyPr/>
          <a:lstStyle/>
          <a:p>
            <a:fld id="{010C6110-4E0E-4115-ACEA-DBF0D15A6036}" type="datetimeFigureOut">
              <a:rPr lang="en-US" smtClean="0"/>
              <a:t>2/13/26</a:t>
            </a:fld>
            <a:endParaRPr lang="en-US"/>
          </a:p>
        </p:txBody>
      </p:sp>
      <p:sp>
        <p:nvSpPr>
          <p:cNvPr id="6" name="Footer Placeholder 5">
            <a:extLst>
              <a:ext uri="{FF2B5EF4-FFF2-40B4-BE49-F238E27FC236}">
                <a16:creationId xmlns:a16="http://schemas.microsoft.com/office/drawing/2014/main" id="{7821CC21-682B-1DA5-3CA8-643CA1854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5A127A-D058-1407-11A5-97D70408AF13}"/>
              </a:ext>
            </a:extLst>
          </p:cNvPr>
          <p:cNvSpPr>
            <a:spLocks noGrp="1"/>
          </p:cNvSpPr>
          <p:nvPr>
            <p:ph type="sldNum" sz="quarter" idx="12"/>
          </p:nvPr>
        </p:nvSpPr>
        <p:spPr/>
        <p:txBody>
          <a:bodyPr/>
          <a:lstStyle/>
          <a:p>
            <a:fld id="{67DBCC1B-BE72-43C3-A9F6-52AF1339CC17}" type="slidenum">
              <a:rPr lang="en-US" smtClean="0"/>
              <a:t>‹#›</a:t>
            </a:fld>
            <a:endParaRPr lang="en-US"/>
          </a:p>
        </p:txBody>
      </p:sp>
    </p:spTree>
    <p:extLst>
      <p:ext uri="{BB962C8B-B14F-4D97-AF65-F5344CB8AC3E}">
        <p14:creationId xmlns:p14="http://schemas.microsoft.com/office/powerpoint/2010/main" val="1151104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707BA-067C-4AF3-DB1A-3745C02FA2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FA822E-8587-FF35-7EF9-4ACE5DA54F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02AE06-12D5-8D1C-84AF-9A6FD46283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6BAC83-3382-838B-390F-9D2057A087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DDC8C-C6A0-6A74-6664-F7B000CED8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8CAFE2-6C50-CA32-FE58-3BFF1E140BE5}"/>
              </a:ext>
            </a:extLst>
          </p:cNvPr>
          <p:cNvSpPr>
            <a:spLocks noGrp="1"/>
          </p:cNvSpPr>
          <p:nvPr>
            <p:ph type="dt" sz="half" idx="10"/>
          </p:nvPr>
        </p:nvSpPr>
        <p:spPr/>
        <p:txBody>
          <a:bodyPr/>
          <a:lstStyle/>
          <a:p>
            <a:fld id="{010C6110-4E0E-4115-ACEA-DBF0D15A6036}" type="datetimeFigureOut">
              <a:rPr lang="en-US" smtClean="0"/>
              <a:t>2/13/26</a:t>
            </a:fld>
            <a:endParaRPr lang="en-US"/>
          </a:p>
        </p:txBody>
      </p:sp>
      <p:sp>
        <p:nvSpPr>
          <p:cNvPr id="8" name="Footer Placeholder 7">
            <a:extLst>
              <a:ext uri="{FF2B5EF4-FFF2-40B4-BE49-F238E27FC236}">
                <a16:creationId xmlns:a16="http://schemas.microsoft.com/office/drawing/2014/main" id="{D6CF9484-2160-F394-80FA-54416B3805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86AF65-5C30-4633-90AB-45DA9C2E1714}"/>
              </a:ext>
            </a:extLst>
          </p:cNvPr>
          <p:cNvSpPr>
            <a:spLocks noGrp="1"/>
          </p:cNvSpPr>
          <p:nvPr>
            <p:ph type="sldNum" sz="quarter" idx="12"/>
          </p:nvPr>
        </p:nvSpPr>
        <p:spPr/>
        <p:txBody>
          <a:bodyPr/>
          <a:lstStyle/>
          <a:p>
            <a:fld id="{67DBCC1B-BE72-43C3-A9F6-52AF1339CC17}" type="slidenum">
              <a:rPr lang="en-US" smtClean="0"/>
              <a:t>‹#›</a:t>
            </a:fld>
            <a:endParaRPr lang="en-US"/>
          </a:p>
        </p:txBody>
      </p:sp>
    </p:spTree>
    <p:extLst>
      <p:ext uri="{BB962C8B-B14F-4D97-AF65-F5344CB8AC3E}">
        <p14:creationId xmlns:p14="http://schemas.microsoft.com/office/powerpoint/2010/main" val="42183912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74424-4B2D-4F2B-B1D3-02344C7FA0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537F35-481F-A730-119C-C1FFD56AD5CB}"/>
              </a:ext>
            </a:extLst>
          </p:cNvPr>
          <p:cNvSpPr>
            <a:spLocks noGrp="1"/>
          </p:cNvSpPr>
          <p:nvPr>
            <p:ph type="dt" sz="half" idx="10"/>
          </p:nvPr>
        </p:nvSpPr>
        <p:spPr/>
        <p:txBody>
          <a:bodyPr/>
          <a:lstStyle/>
          <a:p>
            <a:fld id="{010C6110-4E0E-4115-ACEA-DBF0D15A6036}" type="datetimeFigureOut">
              <a:rPr lang="en-US" smtClean="0"/>
              <a:t>2/13/26</a:t>
            </a:fld>
            <a:endParaRPr lang="en-US"/>
          </a:p>
        </p:txBody>
      </p:sp>
      <p:sp>
        <p:nvSpPr>
          <p:cNvPr id="4" name="Footer Placeholder 3">
            <a:extLst>
              <a:ext uri="{FF2B5EF4-FFF2-40B4-BE49-F238E27FC236}">
                <a16:creationId xmlns:a16="http://schemas.microsoft.com/office/drawing/2014/main" id="{3C0D328A-FC2E-A3D5-006E-EE1B4D57FF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C2C94D-F3AC-2BB8-91FB-33B3AC05B4CF}"/>
              </a:ext>
            </a:extLst>
          </p:cNvPr>
          <p:cNvSpPr>
            <a:spLocks noGrp="1"/>
          </p:cNvSpPr>
          <p:nvPr>
            <p:ph type="sldNum" sz="quarter" idx="12"/>
          </p:nvPr>
        </p:nvSpPr>
        <p:spPr/>
        <p:txBody>
          <a:bodyPr/>
          <a:lstStyle/>
          <a:p>
            <a:fld id="{67DBCC1B-BE72-43C3-A9F6-52AF1339CC17}" type="slidenum">
              <a:rPr lang="en-US" smtClean="0"/>
              <a:t>‹#›</a:t>
            </a:fld>
            <a:endParaRPr lang="en-US"/>
          </a:p>
        </p:txBody>
      </p:sp>
    </p:spTree>
    <p:extLst>
      <p:ext uri="{BB962C8B-B14F-4D97-AF65-F5344CB8AC3E}">
        <p14:creationId xmlns:p14="http://schemas.microsoft.com/office/powerpoint/2010/main" val="37639735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8AE1C-1349-C89E-3640-B71DCF750BFB}"/>
              </a:ext>
            </a:extLst>
          </p:cNvPr>
          <p:cNvSpPr>
            <a:spLocks noGrp="1"/>
          </p:cNvSpPr>
          <p:nvPr>
            <p:ph type="dt" sz="half" idx="10"/>
          </p:nvPr>
        </p:nvSpPr>
        <p:spPr/>
        <p:txBody>
          <a:bodyPr/>
          <a:lstStyle/>
          <a:p>
            <a:fld id="{010C6110-4E0E-4115-ACEA-DBF0D15A6036}" type="datetimeFigureOut">
              <a:rPr lang="en-US" smtClean="0"/>
              <a:t>2/13/26</a:t>
            </a:fld>
            <a:endParaRPr lang="en-US"/>
          </a:p>
        </p:txBody>
      </p:sp>
      <p:sp>
        <p:nvSpPr>
          <p:cNvPr id="3" name="Footer Placeholder 2">
            <a:extLst>
              <a:ext uri="{FF2B5EF4-FFF2-40B4-BE49-F238E27FC236}">
                <a16:creationId xmlns:a16="http://schemas.microsoft.com/office/drawing/2014/main" id="{4DDC4385-6474-F389-0E5F-1D88917DE0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CD8D53-6CD9-D60B-B2D5-634FC93111AC}"/>
              </a:ext>
            </a:extLst>
          </p:cNvPr>
          <p:cNvSpPr>
            <a:spLocks noGrp="1"/>
          </p:cNvSpPr>
          <p:nvPr>
            <p:ph type="sldNum" sz="quarter" idx="12"/>
          </p:nvPr>
        </p:nvSpPr>
        <p:spPr/>
        <p:txBody>
          <a:bodyPr/>
          <a:lstStyle/>
          <a:p>
            <a:fld id="{67DBCC1B-BE72-43C3-A9F6-52AF1339CC17}" type="slidenum">
              <a:rPr lang="en-US" smtClean="0"/>
              <a:t>‹#›</a:t>
            </a:fld>
            <a:endParaRPr lang="en-US"/>
          </a:p>
        </p:txBody>
      </p:sp>
    </p:spTree>
    <p:extLst>
      <p:ext uri="{BB962C8B-B14F-4D97-AF65-F5344CB8AC3E}">
        <p14:creationId xmlns:p14="http://schemas.microsoft.com/office/powerpoint/2010/main" val="25216154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E1558-CD39-FA82-A612-B4A17FE224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1F8E5A-AC4A-C5C3-386C-5F3F83E37B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9C806D-8273-5573-858B-8BD024AC5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431D40-3A5C-8974-4B64-76D1D41CEEAE}"/>
              </a:ext>
            </a:extLst>
          </p:cNvPr>
          <p:cNvSpPr>
            <a:spLocks noGrp="1"/>
          </p:cNvSpPr>
          <p:nvPr>
            <p:ph type="dt" sz="half" idx="10"/>
          </p:nvPr>
        </p:nvSpPr>
        <p:spPr/>
        <p:txBody>
          <a:bodyPr/>
          <a:lstStyle/>
          <a:p>
            <a:fld id="{010C6110-4E0E-4115-ACEA-DBF0D15A6036}" type="datetimeFigureOut">
              <a:rPr lang="en-US" smtClean="0"/>
              <a:t>2/13/26</a:t>
            </a:fld>
            <a:endParaRPr lang="en-US"/>
          </a:p>
        </p:txBody>
      </p:sp>
      <p:sp>
        <p:nvSpPr>
          <p:cNvPr id="6" name="Footer Placeholder 5">
            <a:extLst>
              <a:ext uri="{FF2B5EF4-FFF2-40B4-BE49-F238E27FC236}">
                <a16:creationId xmlns:a16="http://schemas.microsoft.com/office/drawing/2014/main" id="{43C3A26C-4A17-336B-20F0-726F8D8EBB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B02364-5976-BC53-DD44-FF0A3DA4D6AC}"/>
              </a:ext>
            </a:extLst>
          </p:cNvPr>
          <p:cNvSpPr>
            <a:spLocks noGrp="1"/>
          </p:cNvSpPr>
          <p:nvPr>
            <p:ph type="sldNum" sz="quarter" idx="12"/>
          </p:nvPr>
        </p:nvSpPr>
        <p:spPr/>
        <p:txBody>
          <a:bodyPr/>
          <a:lstStyle/>
          <a:p>
            <a:fld id="{67DBCC1B-BE72-43C3-A9F6-52AF1339CC17}" type="slidenum">
              <a:rPr lang="en-US" smtClean="0"/>
              <a:t>‹#›</a:t>
            </a:fld>
            <a:endParaRPr lang="en-US"/>
          </a:p>
        </p:txBody>
      </p:sp>
    </p:spTree>
    <p:extLst>
      <p:ext uri="{BB962C8B-B14F-4D97-AF65-F5344CB8AC3E}">
        <p14:creationId xmlns:p14="http://schemas.microsoft.com/office/powerpoint/2010/main" val="41792444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88FFE-564F-0531-A1F5-D5BAD0636F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2A67F9-E8D4-2018-BAEF-03571C05E9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CCDB7B-C991-CC8C-F62D-29226918E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D44CFC-EAD4-6466-3531-83A46BE49B46}"/>
              </a:ext>
            </a:extLst>
          </p:cNvPr>
          <p:cNvSpPr>
            <a:spLocks noGrp="1"/>
          </p:cNvSpPr>
          <p:nvPr>
            <p:ph type="dt" sz="half" idx="10"/>
          </p:nvPr>
        </p:nvSpPr>
        <p:spPr/>
        <p:txBody>
          <a:bodyPr/>
          <a:lstStyle/>
          <a:p>
            <a:fld id="{010C6110-4E0E-4115-ACEA-DBF0D15A6036}" type="datetimeFigureOut">
              <a:rPr lang="en-US" smtClean="0"/>
              <a:t>2/13/26</a:t>
            </a:fld>
            <a:endParaRPr lang="en-US"/>
          </a:p>
        </p:txBody>
      </p:sp>
      <p:sp>
        <p:nvSpPr>
          <p:cNvPr id="6" name="Footer Placeholder 5">
            <a:extLst>
              <a:ext uri="{FF2B5EF4-FFF2-40B4-BE49-F238E27FC236}">
                <a16:creationId xmlns:a16="http://schemas.microsoft.com/office/drawing/2014/main" id="{BE6512FF-3688-1954-668A-4C44B3B7F1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38C63-4285-8589-D0D2-94CA38A904E2}"/>
              </a:ext>
            </a:extLst>
          </p:cNvPr>
          <p:cNvSpPr>
            <a:spLocks noGrp="1"/>
          </p:cNvSpPr>
          <p:nvPr>
            <p:ph type="sldNum" sz="quarter" idx="12"/>
          </p:nvPr>
        </p:nvSpPr>
        <p:spPr/>
        <p:txBody>
          <a:bodyPr/>
          <a:lstStyle/>
          <a:p>
            <a:fld id="{67DBCC1B-BE72-43C3-A9F6-52AF1339CC17}" type="slidenum">
              <a:rPr lang="en-US" smtClean="0"/>
              <a:t>‹#›</a:t>
            </a:fld>
            <a:endParaRPr lang="en-US"/>
          </a:p>
        </p:txBody>
      </p:sp>
    </p:spTree>
    <p:extLst>
      <p:ext uri="{BB962C8B-B14F-4D97-AF65-F5344CB8AC3E}">
        <p14:creationId xmlns:p14="http://schemas.microsoft.com/office/powerpoint/2010/main" val="16577918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theme" Target="../theme/theme5.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7.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2"/>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2"/>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1" y="6377942"/>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2/13/26</a:t>
            </a:fld>
            <a:endParaRPr lang="en-US"/>
          </a:p>
        </p:txBody>
      </p:sp>
      <p:sp>
        <p:nvSpPr>
          <p:cNvPr id="6" name="Holder 6"/>
          <p:cNvSpPr>
            <a:spLocks noGrp="1"/>
          </p:cNvSpPr>
          <p:nvPr>
            <p:ph type="sldNum" sz="quarter" idx="7"/>
          </p:nvPr>
        </p:nvSpPr>
        <p:spPr>
          <a:xfrm>
            <a:off x="8778241" y="6377942"/>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4015118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2400CF-7D2F-BFAA-7733-9CA613560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595C17-7B6D-8019-AEF2-6AC1D4B0F0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11D7F-45C6-E9D0-0527-4A0533F4A2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B9D6B5F-3398-4EFA-A9DC-A3DD592BA359}" type="datetimeFigureOut">
              <a:rPr lang="en-US" smtClean="0"/>
              <a:t>2/13/26</a:t>
            </a:fld>
            <a:endParaRPr lang="en-US"/>
          </a:p>
        </p:txBody>
      </p:sp>
      <p:sp>
        <p:nvSpPr>
          <p:cNvPr id="5" name="Footer Placeholder 4">
            <a:extLst>
              <a:ext uri="{FF2B5EF4-FFF2-40B4-BE49-F238E27FC236}">
                <a16:creationId xmlns:a16="http://schemas.microsoft.com/office/drawing/2014/main" id="{D9ED93F2-36B3-06C1-1083-54611909C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047B867-6256-1778-599E-71F918C476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5B9A4A-D434-4F91-8011-C429AEC6DD7B}" type="slidenum">
              <a:rPr lang="en-US" smtClean="0"/>
              <a:t>‹#›</a:t>
            </a:fld>
            <a:endParaRPr lang="en-US"/>
          </a:p>
        </p:txBody>
      </p:sp>
    </p:spTree>
    <p:extLst>
      <p:ext uri="{BB962C8B-B14F-4D97-AF65-F5344CB8AC3E}">
        <p14:creationId xmlns:p14="http://schemas.microsoft.com/office/powerpoint/2010/main" val="4276517102"/>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5FF431-AABD-66A8-EEE4-E7D4AD10B390}"/>
              </a:ext>
            </a:extLst>
          </p:cNvPr>
          <p:cNvSpPr txBox="1">
            <a:spLocks noGrp="1"/>
          </p:cNvSpPr>
          <p:nvPr>
            <p:ph type="title"/>
          </p:nvPr>
        </p:nvSpPr>
        <p:spPr>
          <a:xfrm>
            <a:off x="468090" y="385008"/>
            <a:ext cx="11266715" cy="589029"/>
          </a:xfrm>
          <a:prstGeom prst="rect">
            <a:avLst/>
          </a:prstGeom>
          <a:noFill/>
          <a:ln>
            <a:noFill/>
          </a:ln>
        </p:spPr>
        <p:txBody>
          <a:bodyPr vert="horz" wrap="square" lIns="91440" tIns="45720" rIns="91440" bIns="45720" anchor="ctr" anchorCtr="0" compatLnSpc="1">
            <a:normAutofit/>
          </a:bodyPr>
          <a:lstStyle/>
          <a:p>
            <a:pPr lvl="0"/>
            <a:r>
              <a:rPr lang="en-US"/>
              <a:t>Click to edit Master slide title</a:t>
            </a:r>
          </a:p>
        </p:txBody>
      </p:sp>
      <p:sp>
        <p:nvSpPr>
          <p:cNvPr id="3" name="Text Placeholder 2">
            <a:extLst>
              <a:ext uri="{FF2B5EF4-FFF2-40B4-BE49-F238E27FC236}">
                <a16:creationId xmlns:a16="http://schemas.microsoft.com/office/drawing/2014/main" id="{31021695-814F-BB0F-72D5-AE9D67A00300}"/>
              </a:ext>
            </a:extLst>
          </p:cNvPr>
          <p:cNvSpPr txBox="1">
            <a:spLocks noGrp="1"/>
          </p:cNvSpPr>
          <p:nvPr>
            <p:ph type="body" idx="1"/>
          </p:nvPr>
        </p:nvSpPr>
        <p:spPr>
          <a:xfrm>
            <a:off x="468090" y="1192697"/>
            <a:ext cx="11266715" cy="4837989"/>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1D271E3-5F63-51FC-BE87-FF3526428A46}"/>
              </a:ext>
            </a:extLst>
          </p:cNvPr>
          <p:cNvSpPr txBox="1">
            <a:spLocks noGrp="1"/>
          </p:cNvSpPr>
          <p:nvPr>
            <p:ph type="sldNum" sz="quarter" idx="4"/>
          </p:nvPr>
        </p:nvSpPr>
        <p:spPr>
          <a:xfrm>
            <a:off x="10634664" y="6290431"/>
            <a:ext cx="1100132"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Franklin Gothic Book"/>
              </a:defRPr>
            </a:lvl1pPr>
          </a:lstStyle>
          <a:p>
            <a:pPr lvl="0"/>
            <a:fld id="{F6430F32-95C6-4587-8C18-F3CFF3D9318A}" type="slidenum">
              <a:t>‹#›</a:t>
            </a:fld>
            <a:endParaRPr lang="en-US"/>
          </a:p>
        </p:txBody>
      </p:sp>
    </p:spTree>
    <p:extLst>
      <p:ext uri="{BB962C8B-B14F-4D97-AF65-F5344CB8AC3E}">
        <p14:creationId xmlns:p14="http://schemas.microsoft.com/office/powerpoint/2010/main" val="2466826698"/>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 id="2147484025" r:id="rId21"/>
    <p:sldLayoutId id="2147484026" r:id="rId22"/>
    <p:sldLayoutId id="2147484027" r:id="rId23"/>
    <p:sldLayoutId id="2147484028" r:id="rId24"/>
    <p:sldLayoutId id="2147484029" r:id="rId25"/>
    <p:sldLayoutId id="2147484030" r:id="rId26"/>
  </p:sldLayoutIdLst>
  <p:txStyles>
    <p:titleStyle>
      <a:lvl1pPr marL="0" marR="0" lvl="0" indent="0" algn="l" defTabSz="914400" rtl="0" fontAlgn="t" hangingPunct="1">
        <a:lnSpc>
          <a:spcPct val="90000"/>
        </a:lnSpc>
        <a:spcBef>
          <a:spcPts val="0"/>
        </a:spcBef>
        <a:spcAft>
          <a:spcPts val="0"/>
        </a:spcAft>
        <a:buNone/>
        <a:tabLst/>
        <a:defRPr lang="en-US" sz="4800" b="0" i="1" u="none" strike="noStrike" kern="1200" cap="none" spc="0" baseline="0">
          <a:solidFill>
            <a:srgbClr val="000000"/>
          </a:solidFill>
          <a:uFillTx/>
          <a:latin typeface="Franklin Gothic Medium Cond" pitchFamily="34"/>
        </a:defRPr>
      </a:lvl1pPr>
    </p:titleStyle>
    <p:bodyStyle>
      <a:lvl1pPr marL="228600" marR="0" lvl="0" indent="-228600" algn="l" defTabSz="914400" rtl="0" fontAlgn="auto" hangingPunct="1">
        <a:lnSpc>
          <a:spcPct val="90000"/>
        </a:lnSpc>
        <a:spcBef>
          <a:spcPts val="1000"/>
        </a:spcBef>
        <a:spcAft>
          <a:spcPts val="0"/>
        </a:spcAft>
        <a:buSzPct val="100000"/>
        <a:buFont typeface="Wingdings" pitchFamily="2"/>
        <a:buChar char="§"/>
        <a:tabLst/>
        <a:defRPr lang="en-US" sz="2000" b="0" i="0" u="none" strike="noStrike" kern="1200" cap="none" spc="0" baseline="0">
          <a:solidFill>
            <a:srgbClr val="000000"/>
          </a:solidFill>
          <a:uFillTx/>
          <a:latin typeface="Franklin Gothic Book"/>
        </a:defRPr>
      </a:lvl1pPr>
      <a:lvl2pPr marL="685800" marR="0" lvl="1" indent="-228600" algn="l" defTabSz="914400" rtl="0" fontAlgn="auto" hangingPunct="1">
        <a:lnSpc>
          <a:spcPct val="90000"/>
        </a:lnSpc>
        <a:spcBef>
          <a:spcPts val="500"/>
        </a:spcBef>
        <a:spcAft>
          <a:spcPts val="0"/>
        </a:spcAft>
        <a:buSzPct val="100000"/>
        <a:buFont typeface="Wingdings" pitchFamily="2"/>
        <a:buChar char="§"/>
        <a:tabLst/>
        <a:defRPr lang="en-US" sz="1800" b="0" i="0" u="none" strike="noStrike" kern="1200" cap="none" spc="0" baseline="0">
          <a:solidFill>
            <a:srgbClr val="000000"/>
          </a:solidFill>
          <a:uFillTx/>
          <a:latin typeface="Franklin Gothic Book"/>
        </a:defRPr>
      </a:lvl2pPr>
      <a:lvl3pPr marL="1143000" marR="0" lvl="2" indent="-228600" algn="l" defTabSz="914400" rtl="0" fontAlgn="auto" hangingPunct="1">
        <a:lnSpc>
          <a:spcPct val="90000"/>
        </a:lnSpc>
        <a:spcBef>
          <a:spcPts val="500"/>
        </a:spcBef>
        <a:spcAft>
          <a:spcPts val="0"/>
        </a:spcAft>
        <a:buSzPct val="100000"/>
        <a:buFont typeface="Wingdings" pitchFamily="2"/>
        <a:buChar char="§"/>
        <a:tabLst/>
        <a:defRPr lang="en-US" sz="1600" b="0" i="0" u="none" strike="noStrike" kern="1200" cap="none" spc="0" baseline="0">
          <a:solidFill>
            <a:srgbClr val="000000"/>
          </a:solidFill>
          <a:uFillTx/>
          <a:latin typeface="Franklin Gothic Book"/>
        </a:defRPr>
      </a:lvl3pPr>
      <a:lvl4pPr marL="1600200" marR="0" lvl="3" indent="-228600" algn="l" defTabSz="914400" rtl="0" fontAlgn="auto" hangingPunct="1">
        <a:lnSpc>
          <a:spcPct val="90000"/>
        </a:lnSpc>
        <a:spcBef>
          <a:spcPts val="500"/>
        </a:spcBef>
        <a:spcAft>
          <a:spcPts val="0"/>
        </a:spcAft>
        <a:buSzPct val="100000"/>
        <a:buFont typeface="Wingdings" pitchFamily="2"/>
        <a:buChar char="§"/>
        <a:tabLst/>
        <a:defRPr lang="en-US" sz="1500" b="0" i="0" u="none" strike="noStrike" kern="1200" cap="none" spc="0" baseline="0">
          <a:solidFill>
            <a:srgbClr val="000000"/>
          </a:solidFill>
          <a:uFillTx/>
          <a:latin typeface="Franklin Gothic Book"/>
        </a:defRPr>
      </a:lvl4pPr>
      <a:lvl5pPr marL="2057400" marR="0" lvl="4" indent="-228600" algn="l" defTabSz="914400" rtl="0" fontAlgn="auto" hangingPunct="1">
        <a:lnSpc>
          <a:spcPct val="90000"/>
        </a:lnSpc>
        <a:spcBef>
          <a:spcPts val="500"/>
        </a:spcBef>
        <a:spcAft>
          <a:spcPts val="0"/>
        </a:spcAft>
        <a:buSzPct val="100000"/>
        <a:buFont typeface="Wingdings" pitchFamily="2"/>
        <a:buChar char="§"/>
        <a:tabLst/>
        <a:defRPr lang="en-US" sz="1400" b="0" i="0" u="none" strike="noStrike" kern="1200" cap="none" spc="0" baseline="0">
          <a:solidFill>
            <a:srgbClr val="000000"/>
          </a:solidFill>
          <a:uFillTx/>
          <a:latin typeface="Franklin Gothic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902FE8-7335-F53A-6409-103C86E179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18BE42-73B5-D659-7E0A-90B90CE439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0D50DF-6D9A-6C4A-9F5E-D70AB8F089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5DA3C0-41B1-4337-87F1-FFCBCFCACBB8}" type="datetimeFigureOut">
              <a:rPr lang="en-US" smtClean="0"/>
              <a:t>2/13/26</a:t>
            </a:fld>
            <a:endParaRPr lang="en-US"/>
          </a:p>
        </p:txBody>
      </p:sp>
      <p:sp>
        <p:nvSpPr>
          <p:cNvPr id="5" name="Footer Placeholder 4">
            <a:extLst>
              <a:ext uri="{FF2B5EF4-FFF2-40B4-BE49-F238E27FC236}">
                <a16:creationId xmlns:a16="http://schemas.microsoft.com/office/drawing/2014/main" id="{88429B93-208C-A05D-6C81-A2F25DBA16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5B06871-1E54-E90B-9AD6-3F40C07608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72F0985-912A-4361-A196-D39F48B3F33C}" type="slidenum">
              <a:rPr lang="en-US" smtClean="0"/>
              <a:t>‹#›</a:t>
            </a:fld>
            <a:endParaRPr lang="en-US"/>
          </a:p>
        </p:txBody>
      </p:sp>
    </p:spTree>
    <p:extLst>
      <p:ext uri="{BB962C8B-B14F-4D97-AF65-F5344CB8AC3E}">
        <p14:creationId xmlns:p14="http://schemas.microsoft.com/office/powerpoint/2010/main" val="334299034"/>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5" y="385004"/>
            <a:ext cx="11266715"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5" y="1192696"/>
            <a:ext cx="11266715"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8" name="Slide Number Placeholder 5">
            <a:extLst>
              <a:ext uri="{FF2B5EF4-FFF2-40B4-BE49-F238E27FC236}">
                <a16:creationId xmlns:a16="http://schemas.microsoft.com/office/drawing/2014/main" id="{C510E42B-CA01-3C5C-40BB-5E88C5A09212}"/>
              </a:ext>
            </a:extLst>
          </p:cNvPr>
          <p:cNvSpPr>
            <a:spLocks noGrp="1"/>
          </p:cNvSpPr>
          <p:nvPr>
            <p:ph type="sldNum" sz="quarter" idx="4"/>
          </p:nvPr>
        </p:nvSpPr>
        <p:spPr>
          <a:xfrm>
            <a:off x="10267952" y="6290434"/>
            <a:ext cx="146684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097E4-2930-9D48-A5CE-AF00B0E70697}" type="slidenum">
              <a:rPr lang="en-US" smtClean="0"/>
              <a:t>‹#›</a:t>
            </a:fld>
            <a:endParaRPr lang="en-US"/>
          </a:p>
        </p:txBody>
      </p:sp>
    </p:spTree>
    <p:extLst>
      <p:ext uri="{BB962C8B-B14F-4D97-AF65-F5344CB8AC3E}">
        <p14:creationId xmlns:p14="http://schemas.microsoft.com/office/powerpoint/2010/main" val="3758049453"/>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0" r:id="rId19"/>
    <p:sldLayoutId id="2147484111" r:id="rId20"/>
    <p:sldLayoutId id="2147484112" r:id="rId21"/>
    <p:sldLayoutId id="2147484113" r:id="rId22"/>
    <p:sldLayoutId id="2147484114" r:id="rId23"/>
    <p:sldLayoutId id="2147484115" r:id="rId24"/>
    <p:sldLayoutId id="2147484116" r:id="rId25"/>
  </p:sldLayoutIdLst>
  <p:hf hdr="0" ftr="0" dt="0"/>
  <p:txStyles>
    <p:titleStyle>
      <a:lvl1pPr algn="l" defTabSz="685800" rtl="0" eaLnBrk="1" fontAlgn="t" latinLnBrk="0" hangingPunct="1">
        <a:lnSpc>
          <a:spcPct val="90000"/>
        </a:lnSpc>
        <a:spcBef>
          <a:spcPct val="0"/>
        </a:spcBef>
        <a:buNone/>
        <a:defRPr lang="en-US" sz="3600" b="0" i="1" kern="1200" cap="none" baseline="0" dirty="0">
          <a:solidFill>
            <a:schemeClr val="tx1"/>
          </a:solidFill>
          <a:latin typeface="Franklin Gothic Medium Cond" panose="020B0606030402020204" pitchFamily="34" charset="0"/>
          <a:ea typeface="+mj-ea"/>
          <a:cs typeface="+mj-cs"/>
        </a:defRPr>
      </a:lvl1pPr>
    </p:titleStyle>
    <p:bodyStyle>
      <a:lvl1pPr marL="171450" indent="-171450" algn="l" defTabSz="685800" rtl="0" eaLnBrk="1" latinLnBrk="0" hangingPunct="1">
        <a:lnSpc>
          <a:spcPct val="90000"/>
        </a:lnSpc>
        <a:spcBef>
          <a:spcPts val="750"/>
        </a:spcBef>
        <a:buFont typeface="Wingdings" pitchFamily="2" charset="2"/>
        <a:buChar char="§"/>
        <a:defRPr sz="1800" b="0" i="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pitchFamily="2" charset="2"/>
        <a:buChar char="§"/>
        <a:defRPr sz="1700" b="0" i="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600" b="0" i="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pitchFamily="2" charset="2"/>
        <a:buChar char="§"/>
        <a:defRPr sz="1200" b="0" i="0" kern="1200" baseline="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Wingdings" pitchFamily="2" charset="2"/>
        <a:buNone/>
        <a:defRPr sz="1050" b="0" i="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2/13/26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16599068"/>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990EE3-80CC-F7A6-6317-C5C4B6D8B5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6EF936-65E6-A702-4DF0-8C4F7442EF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831468-2983-D416-D1B2-95E957EAD0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0C6110-4E0E-4115-ACEA-DBF0D15A6036}" type="datetimeFigureOut">
              <a:rPr lang="en-US" smtClean="0"/>
              <a:t>2/13/26</a:t>
            </a:fld>
            <a:endParaRPr lang="en-US"/>
          </a:p>
        </p:txBody>
      </p:sp>
      <p:sp>
        <p:nvSpPr>
          <p:cNvPr id="5" name="Footer Placeholder 4">
            <a:extLst>
              <a:ext uri="{FF2B5EF4-FFF2-40B4-BE49-F238E27FC236}">
                <a16:creationId xmlns:a16="http://schemas.microsoft.com/office/drawing/2014/main" id="{302BEDFF-295A-7BCD-CB49-D4951BD4FD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970F1C7-0A2C-75AC-ECB0-C48DDC2B69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DBCC1B-BE72-43C3-A9F6-52AF1339CC17}" type="slidenum">
              <a:rPr lang="en-US" smtClean="0"/>
              <a:t>‹#›</a:t>
            </a:fld>
            <a:endParaRPr lang="en-US"/>
          </a:p>
        </p:txBody>
      </p:sp>
    </p:spTree>
    <p:extLst>
      <p:ext uri="{BB962C8B-B14F-4D97-AF65-F5344CB8AC3E}">
        <p14:creationId xmlns:p14="http://schemas.microsoft.com/office/powerpoint/2010/main" val="356999429"/>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F19200A-5F39-EB36-4116-B2C1717CC7AD}"/>
              </a:ext>
            </a:extLst>
          </p:cNvPr>
          <p:cNvSpPr>
            <a:spLocks noGrp="1"/>
          </p:cNvSpPr>
          <p:nvPr>
            <p:ph type="ftr" sz="quarter" idx="3"/>
          </p:nvPr>
        </p:nvSpPr>
        <p:spPr>
          <a:xfrm>
            <a:off x="9948231" y="6295058"/>
            <a:ext cx="1786567" cy="323970"/>
          </a:xfrm>
          <a:prstGeom prst="rect">
            <a:avLst/>
          </a:prstGeom>
        </p:spPr>
        <p:txBody>
          <a:bodyPr vert="horz" lIns="91440" tIns="45720" rIns="91440" bIns="45720" rtlCol="0" anchor="ctr"/>
          <a:lstStyle>
            <a:lvl1pPr algn="ctr">
              <a:defRPr sz="1100">
                <a:solidFill>
                  <a:schemeClr val="tx1">
                    <a:tint val="75000"/>
                  </a:schemeClr>
                </a:solidFill>
              </a:defRPr>
            </a:lvl1pPr>
          </a:lstStyle>
          <a:p>
            <a:pPr algn="r"/>
            <a:r>
              <a:rPr lang="en-US"/>
              <a:t>6/9/23            ‹#›</a:t>
            </a:r>
          </a:p>
        </p:txBody>
      </p:sp>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3205612"/>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 id="2147484214" r:id="rId14"/>
    <p:sldLayoutId id="2147484215" r:id="rId15"/>
    <p:sldLayoutId id="2147484216" r:id="rId16"/>
    <p:sldLayoutId id="2147484217" r:id="rId17"/>
    <p:sldLayoutId id="2147484218" r:id="rId18"/>
    <p:sldLayoutId id="2147484219" r:id="rId19"/>
    <p:sldLayoutId id="2147484220" r:id="rId20"/>
    <p:sldLayoutId id="2147484221" r:id="rId21"/>
    <p:sldLayoutId id="2147484222" r:id="rId22"/>
    <p:sldLayoutId id="2147484223" r:id="rId23"/>
    <p:sldLayoutId id="2147484224" r:id="rId24"/>
    <p:sldLayoutId id="2147484225" r:id="rId25"/>
    <p:sldLayoutId id="2147484226" r:id="rId26"/>
  </p:sldLayoutIdLst>
  <p:hf hdr="0" dt="0"/>
  <p:txStyles>
    <p:titleStyle>
      <a:lvl1pPr algn="l" defTabSz="914400" rtl="0" eaLnBrk="1" fontAlgn="t" latinLnBrk="0" hangingPunct="1">
        <a:lnSpc>
          <a:spcPct val="90000"/>
        </a:lnSpc>
        <a:spcBef>
          <a:spcPct val="0"/>
        </a:spcBef>
        <a:buNone/>
        <a:defRPr lang="en-US" sz="4800" b="0" i="1" kern="1200" cap="none" baseline="0" dirty="0">
          <a:solidFill>
            <a:schemeClr val="tx1"/>
          </a:solidFill>
          <a:latin typeface="Franklin Gothic Medium Cond" panose="020B06060304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8.jp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12.xml"/><Relationship Id="rId4" Type="http://schemas.openxmlformats.org/officeDocument/2006/relationships/hyperlink" Target="mailto:pmea.of.indy@gmail.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5.xml"/></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86.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02.xml"/><Relationship Id="rId5" Type="http://schemas.openxmlformats.org/officeDocument/2006/relationships/image" Target="../media/image33.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D4B7F2-9655-6011-7A26-5FA163760A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9158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black and white logo&#10;&#10;AI-generated content may be incorrect.">
            <a:extLst>
              <a:ext uri="{FF2B5EF4-FFF2-40B4-BE49-F238E27FC236}">
                <a16:creationId xmlns:a16="http://schemas.microsoft.com/office/drawing/2014/main" id="{686CAAD2-6589-99EF-798E-95E1EB2776AF}"/>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backgroundRemoval t="3664" b="95690" l="7993" r="89963">
                        <a14:foregroundMark x1="7993" y1="40302" x2="7993" y2="50647"/>
                        <a14:foregroundMark x1="7993" y1="50647" x2="10223" y2="42457"/>
                        <a14:foregroundMark x1="10223" y1="42457" x2="10781" y2="64440"/>
                        <a14:foregroundMark x1="49814" y1="8621" x2="39405" y2="9052"/>
                        <a14:foregroundMark x1="39405" y1="9052" x2="50929" y2="9698"/>
                        <a14:foregroundMark x1="29182" y1="90733" x2="39219" y2="91595"/>
                        <a14:foregroundMark x1="39219" y1="91595" x2="57063" y2="88578"/>
                        <a14:foregroundMark x1="57063" y1="88578" x2="36245" y2="92026"/>
                        <a14:foregroundMark x1="36245" y1="92026" x2="46654" y2="95905"/>
                        <a14:foregroundMark x1="46654" y1="95905" x2="55948" y2="94397"/>
                        <a14:foregroundMark x1="38476" y1="67672" x2="42565" y2="50000"/>
                        <a14:foregroundMark x1="42565" y1="50000" x2="32528" y2="67888"/>
                        <a14:foregroundMark x1="32528" y1="67888" x2="25279" y2="67672"/>
                        <a14:foregroundMark x1="25279" y1="67672" x2="40520" y2="69397"/>
                        <a14:foregroundMark x1="43494" y1="65086" x2="43494" y2="45259"/>
                        <a14:foregroundMark x1="43494" y1="45259" x2="41822" y2="76724"/>
                        <a14:foregroundMark x1="41822" y1="76724" x2="41450" y2="39655"/>
                        <a14:foregroundMark x1="41450" y1="39655" x2="28253" y2="53233"/>
                        <a14:foregroundMark x1="28253" y1="53233" x2="68030" y2="48707"/>
                        <a14:foregroundMark x1="68030" y1="48707" x2="37918" y2="65517"/>
                        <a14:foregroundMark x1="37918" y1="65517" x2="59665" y2="59267"/>
                        <a14:foregroundMark x1="59665" y1="59267" x2="56877" y2="62284"/>
                        <a14:foregroundMark x1="67286" y1="64655" x2="64126" y2="56897"/>
                        <a14:foregroundMark x1="64126" y1="56897" x2="63011" y2="48491"/>
                        <a14:foregroundMark x1="63011" y1="48491" x2="63383" y2="62284"/>
                        <a14:foregroundMark x1="63383" y1="62284" x2="60037" y2="27371"/>
                        <a14:foregroundMark x1="60037" y1="27371" x2="62082" y2="58836"/>
                        <a14:foregroundMark x1="62082" y1="58836" x2="62639" y2="37069"/>
                        <a14:foregroundMark x1="62639" y1="37069" x2="62825" y2="71336"/>
                        <a14:foregroundMark x1="62825" y1="71336" x2="63755" y2="54526"/>
                        <a14:foregroundMark x1="63755" y1="54526" x2="64870" y2="67457"/>
                        <a14:foregroundMark x1="68959" y1="55819" x2="61896" y2="31250"/>
                        <a14:foregroundMark x1="61896" y1="31250" x2="54461" y2="26078"/>
                        <a14:foregroundMark x1="54461" y1="26078" x2="45167" y2="26509"/>
                        <a14:foregroundMark x1="45167" y1="26509" x2="37732" y2="43966"/>
                        <a14:foregroundMark x1="37732" y1="43966" x2="40520" y2="60345"/>
                        <a14:foregroundMark x1="40520" y1="60345" x2="48699" y2="72198"/>
                        <a14:foregroundMark x1="48699" y1="72198" x2="55576" y2="76940"/>
                        <a14:foregroundMark x1="55576" y1="76940" x2="68587" y2="67888"/>
                        <a14:foregroundMark x1="68587" y1="67888" x2="70260" y2="41379"/>
                        <a14:foregroundMark x1="53532" y1="28664" x2="53532" y2="41810"/>
                        <a14:foregroundMark x1="53532" y1="41810" x2="52896" y2="9181"/>
                        <a14:foregroundMark x1="53246" y1="9748" x2="56877" y2="57974"/>
                        <a14:foregroundMark x1="56877" y1="57974" x2="55390" y2="43966"/>
                        <a14:foregroundMark x1="55390" y1="43966" x2="55390" y2="64440"/>
                        <a14:foregroundMark x1="50743" y1="36638" x2="50743" y2="54741"/>
                        <a14:foregroundMark x1="50743" y1="54741" x2="51487" y2="28879"/>
                        <a14:foregroundMark x1="51487" y1="28879" x2="52416" y2="76078"/>
                        <a14:foregroundMark x1="56506" y1="62931" x2="56506" y2="71336"/>
                        <a14:foregroundMark x1="56506" y1="71336" x2="53903" y2="69397"/>
                        <a14:foregroundMark x1="48699" y1="68319" x2="50372" y2="64440"/>
                        <a14:foregroundMark x1="43680" y1="30172" x2="44238" y2="45905"/>
                        <a14:foregroundMark x1="44238" y1="45905" x2="42751" y2="43103"/>
                        <a14:foregroundMark x1="17286" y1="70690" x2="27509" y2="71121"/>
                        <a14:foregroundMark x1="27509" y1="71121" x2="21004" y2="68319"/>
                        <a14:foregroundMark x1="21004" y1="68319" x2="29182" y2="67672"/>
                        <a14:foregroundMark x1="29182" y1="67672" x2="20818" y2="69397"/>
                        <a14:foregroundMark x1="20818" y1="69397" x2="24721" y2="70690"/>
                        <a14:backgroundMark x1="55576" y1="7759" x2="52416" y2="8405"/>
                        <a14:backgroundMark x1="53532" y1="6897" x2="52416" y2="3879"/>
                        <a14:backgroundMark x1="52416" y1="3664" x2="55019" y2="4526"/>
                      </a14:backgroundRemoval>
                    </a14:imgEffect>
                  </a14:imgLayer>
                </a14:imgProps>
              </a:ext>
            </a:extLst>
          </a:blip>
          <a:stretch>
            <a:fillRect/>
          </a:stretch>
        </p:blipFill>
        <p:spPr>
          <a:xfrm>
            <a:off x="2679700" y="482600"/>
            <a:ext cx="6832600" cy="5892800"/>
          </a:xfrm>
          <a:prstGeom prst="rect">
            <a:avLst/>
          </a:prstGeom>
        </p:spPr>
      </p:pic>
      <p:sp>
        <p:nvSpPr>
          <p:cNvPr id="2" name="Title 1">
            <a:extLst>
              <a:ext uri="{FF2B5EF4-FFF2-40B4-BE49-F238E27FC236}">
                <a16:creationId xmlns:a16="http://schemas.microsoft.com/office/drawing/2014/main" id="{6D4C1095-8AED-5E4D-26FD-3946B59B1B13}"/>
              </a:ext>
            </a:extLst>
          </p:cNvPr>
          <p:cNvSpPr>
            <a:spLocks noGrp="1"/>
          </p:cNvSpPr>
          <p:nvPr>
            <p:ph type="ctrTitle"/>
          </p:nvPr>
        </p:nvSpPr>
        <p:spPr>
          <a:xfrm>
            <a:off x="449211" y="1140249"/>
            <a:ext cx="6217452" cy="927643"/>
          </a:xfrm>
        </p:spPr>
        <p:txBody>
          <a:bodyPr>
            <a:noAutofit/>
          </a:bodyPr>
          <a:lstStyle/>
          <a:p>
            <a:pPr algn="l"/>
            <a:r>
              <a:rPr lang="en-US" sz="4800" b="1" i="1" dirty="0">
                <a:latin typeface="Adelle Sans Devanagari" panose="02000503000000020004" pitchFamily="2" charset="-78"/>
                <a:cs typeface="Adelle Sans Devanagari" panose="02000503000000020004" pitchFamily="2" charset="-78"/>
              </a:rPr>
              <a:t>PSG ELECTIONS 2026</a:t>
            </a:r>
          </a:p>
        </p:txBody>
      </p:sp>
      <p:sp>
        <p:nvSpPr>
          <p:cNvPr id="6" name="TextBox 5">
            <a:extLst>
              <a:ext uri="{FF2B5EF4-FFF2-40B4-BE49-F238E27FC236}">
                <a16:creationId xmlns:a16="http://schemas.microsoft.com/office/drawing/2014/main" id="{C270A5AE-974C-9643-34FC-19199825B35C}"/>
              </a:ext>
            </a:extLst>
          </p:cNvPr>
          <p:cNvSpPr txBox="1"/>
          <p:nvPr/>
        </p:nvSpPr>
        <p:spPr>
          <a:xfrm>
            <a:off x="3048000" y="3246961"/>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p:txBody>
      </p:sp>
      <p:pic>
        <p:nvPicPr>
          <p:cNvPr id="10" name="Picture 9" descr="A qr code with a paper crane&#10;&#10;AI-generated content may be incorrect.">
            <a:extLst>
              <a:ext uri="{FF2B5EF4-FFF2-40B4-BE49-F238E27FC236}">
                <a16:creationId xmlns:a16="http://schemas.microsoft.com/office/drawing/2014/main" id="{BCD0679E-4297-3E6C-9B48-6D6BF617A85A}"/>
              </a:ext>
            </a:extLst>
          </p:cNvPr>
          <p:cNvPicPr>
            <a:picLocks noChangeAspect="1"/>
          </p:cNvPicPr>
          <p:nvPr/>
        </p:nvPicPr>
        <p:blipFill>
          <a:blip r:embed="rId4"/>
          <a:stretch>
            <a:fillRect/>
          </a:stretch>
        </p:blipFill>
        <p:spPr>
          <a:xfrm>
            <a:off x="6942178" y="1990407"/>
            <a:ext cx="1445022" cy="1445022"/>
          </a:xfrm>
          <a:prstGeom prst="rect">
            <a:avLst/>
          </a:prstGeom>
        </p:spPr>
      </p:pic>
      <p:sp>
        <p:nvSpPr>
          <p:cNvPr id="12" name="TextBox 11">
            <a:extLst>
              <a:ext uri="{FF2B5EF4-FFF2-40B4-BE49-F238E27FC236}">
                <a16:creationId xmlns:a16="http://schemas.microsoft.com/office/drawing/2014/main" id="{AE3320A3-E69E-F6A6-6594-AA6EA0B0E127}"/>
              </a:ext>
            </a:extLst>
          </p:cNvPr>
          <p:cNvSpPr txBox="1"/>
          <p:nvPr/>
        </p:nvSpPr>
        <p:spPr>
          <a:xfrm>
            <a:off x="3048000" y="324433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p:txBody>
      </p:sp>
      <p:pic>
        <p:nvPicPr>
          <p:cNvPr id="14" name="Picture 13" descr="A qr code on a white background&#10;&#10;AI-generated content may be incorrect.">
            <a:extLst>
              <a:ext uri="{FF2B5EF4-FFF2-40B4-BE49-F238E27FC236}">
                <a16:creationId xmlns:a16="http://schemas.microsoft.com/office/drawing/2014/main" id="{A0CDEF68-2213-2726-A833-AF65F890FEAE}"/>
              </a:ext>
            </a:extLst>
          </p:cNvPr>
          <p:cNvPicPr>
            <a:picLocks noChangeAspect="1"/>
          </p:cNvPicPr>
          <p:nvPr/>
        </p:nvPicPr>
        <p:blipFill>
          <a:blip r:embed="rId5"/>
          <a:stretch>
            <a:fillRect/>
          </a:stretch>
        </p:blipFill>
        <p:spPr>
          <a:xfrm>
            <a:off x="9647340" y="2082985"/>
            <a:ext cx="1465387" cy="1465387"/>
          </a:xfrm>
          <a:prstGeom prst="rect">
            <a:avLst/>
          </a:prstGeom>
        </p:spPr>
      </p:pic>
      <p:sp>
        <p:nvSpPr>
          <p:cNvPr id="22" name="TextBox 21">
            <a:extLst>
              <a:ext uri="{FF2B5EF4-FFF2-40B4-BE49-F238E27FC236}">
                <a16:creationId xmlns:a16="http://schemas.microsoft.com/office/drawing/2014/main" id="{703A8439-5812-FCA5-5C22-327F8C043688}"/>
              </a:ext>
            </a:extLst>
          </p:cNvPr>
          <p:cNvSpPr txBox="1"/>
          <p:nvPr/>
        </p:nvSpPr>
        <p:spPr>
          <a:xfrm>
            <a:off x="9074718" y="790078"/>
            <a:ext cx="261063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Fill out the </a:t>
            </a:r>
            <a:r>
              <a:rPr kumimoji="0" lang="en-US" sz="18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PSG 2026 Updates Form </a:t>
            </a:r>
            <a:r>
              <a:rPr kumimoji="0" lang="en-US" sz="18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for important election updates</a:t>
            </a:r>
          </a:p>
        </p:txBody>
      </p:sp>
      <p:sp>
        <p:nvSpPr>
          <p:cNvPr id="25" name="Rectangle 7">
            <a:extLst>
              <a:ext uri="{FF2B5EF4-FFF2-40B4-BE49-F238E27FC236}">
                <a16:creationId xmlns:a16="http://schemas.microsoft.com/office/drawing/2014/main" id="{BADD6904-1FFF-D8BB-349C-AF3BADBAA014}"/>
              </a:ext>
            </a:extLst>
          </p:cNvPr>
          <p:cNvSpPr>
            <a:spLocks noChangeArrowheads="1"/>
          </p:cNvSpPr>
          <p:nvPr/>
        </p:nvSpPr>
        <p:spPr bwMode="auto">
          <a:xfrm>
            <a:off x="449211" y="2082985"/>
            <a:ext cx="6096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Run in the </a:t>
            </a:r>
            <a:r>
              <a:rPr kumimoji="0" lang="en-US" altLang="en-US" sz="20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2026 Purdue Student Government Elections</a:t>
            </a:r>
            <a:r>
              <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 to lead change, amplify student voices, and shape the Purdue experience.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Executive leadership runs as a three-person ticket:</a:t>
            </a:r>
            <a:endPar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Student Body President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Vice President – West Lafayette</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Vice President – Indianapolis</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You can also make an impact through </a:t>
            </a:r>
            <a:r>
              <a:rPr kumimoji="0" lang="en-US" altLang="en-US" sz="20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Student Senate</a:t>
            </a:r>
            <a:r>
              <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Each college or campus elects </a:t>
            </a:r>
            <a:r>
              <a:rPr kumimoji="0" lang="en-US" altLang="en-US" sz="20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three Senators</a:t>
            </a:r>
            <a:r>
              <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 who advocate for students and influence policy and funding decisions.</a:t>
            </a:r>
          </a:p>
        </p:txBody>
      </p:sp>
      <p:sp>
        <p:nvSpPr>
          <p:cNvPr id="27" name="Rectangle 8">
            <a:extLst>
              <a:ext uri="{FF2B5EF4-FFF2-40B4-BE49-F238E27FC236}">
                <a16:creationId xmlns:a16="http://schemas.microsoft.com/office/drawing/2014/main" id="{EAB94FA9-DACF-9510-E573-9B8AAF40F84F}"/>
              </a:ext>
            </a:extLst>
          </p:cNvPr>
          <p:cNvSpPr>
            <a:spLocks noChangeArrowheads="1"/>
          </p:cNvSpPr>
          <p:nvPr/>
        </p:nvSpPr>
        <p:spPr bwMode="auto">
          <a:xfrm>
            <a:off x="6545211" y="5045799"/>
            <a:ext cx="5894113"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3"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Callout #1</a:t>
            </a:r>
            <a: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 </a:t>
            </a:r>
            <a:b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br>
            <a: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February 6 </a:t>
            </a:r>
            <a:b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br>
            <a: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ET 103 </a:t>
            </a: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Callout #2</a:t>
            </a:r>
            <a: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 </a:t>
            </a:r>
            <a:b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br>
            <a: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February 10 </a:t>
            </a:r>
            <a:b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br>
            <a: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ET 103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Callout #3</a:t>
            </a:r>
            <a: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 </a:t>
            </a:r>
            <a:endParaRPr kumimoji="0" lang="en-US" altLang="en-US" sz="16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February 11 </a:t>
            </a:r>
            <a:b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br>
            <a: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Online </a:t>
            </a:r>
            <a:endParaRPr kumimoji="0" lang="en-US" altLang="en-US" sz="36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p:txBody>
      </p:sp>
      <p:sp>
        <p:nvSpPr>
          <p:cNvPr id="28" name="TextBox 27">
            <a:extLst>
              <a:ext uri="{FF2B5EF4-FFF2-40B4-BE49-F238E27FC236}">
                <a16:creationId xmlns:a16="http://schemas.microsoft.com/office/drawing/2014/main" id="{609554CF-79E2-EBE8-DA76-87B5F614BD24}"/>
              </a:ext>
            </a:extLst>
          </p:cNvPr>
          <p:cNvSpPr txBox="1"/>
          <p:nvPr/>
        </p:nvSpPr>
        <p:spPr>
          <a:xfrm>
            <a:off x="7374325" y="4138709"/>
            <a:ext cx="45460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CALLOUTS</a:t>
            </a:r>
            <a:r>
              <a:rPr kumimoji="0" lang="en-US" sz="18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 </a:t>
            </a:r>
          </a:p>
        </p:txBody>
      </p:sp>
      <p:sp>
        <p:nvSpPr>
          <p:cNvPr id="34" name="TextBox 33">
            <a:extLst>
              <a:ext uri="{FF2B5EF4-FFF2-40B4-BE49-F238E27FC236}">
                <a16:creationId xmlns:a16="http://schemas.microsoft.com/office/drawing/2014/main" id="{CFEC1F18-CB8B-F43D-DF01-A8BD2AAFBE57}"/>
              </a:ext>
            </a:extLst>
          </p:cNvPr>
          <p:cNvSpPr txBox="1"/>
          <p:nvPr/>
        </p:nvSpPr>
        <p:spPr>
          <a:xfrm>
            <a:off x="6314995" y="746301"/>
            <a:ext cx="261063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A space to connect with students and form or join a </a:t>
            </a:r>
            <a:r>
              <a:rPr kumimoji="0" lang="en-US" sz="18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three-person ticket.</a:t>
            </a:r>
          </a:p>
        </p:txBody>
      </p:sp>
    </p:spTree>
    <p:extLst>
      <p:ext uri="{BB962C8B-B14F-4D97-AF65-F5344CB8AC3E}">
        <p14:creationId xmlns:p14="http://schemas.microsoft.com/office/powerpoint/2010/main" val="1048451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8" y="0"/>
            <a:ext cx="12191144" cy="6857615"/>
          </a:xfrm>
          <a:custGeom>
            <a:avLst/>
            <a:gdLst/>
            <a:ahLst/>
            <a:cxnLst/>
            <a:rect l="l" t="t" r="r" b="b"/>
            <a:pathLst>
              <a:path w="20104100" h="11308715">
                <a:moveTo>
                  <a:pt x="20104099" y="11308556"/>
                </a:moveTo>
                <a:lnTo>
                  <a:pt x="0" y="11308556"/>
                </a:lnTo>
                <a:lnTo>
                  <a:pt x="0" y="0"/>
                </a:lnTo>
                <a:lnTo>
                  <a:pt x="20104099" y="0"/>
                </a:lnTo>
                <a:lnTo>
                  <a:pt x="20104099" y="11308556"/>
                </a:lnTo>
                <a:close/>
              </a:path>
            </a:pathLst>
          </a:custGeom>
          <a:solidFill>
            <a:srgbClr val="231F20"/>
          </a:solidFill>
        </p:spPr>
        <p:txBody>
          <a:bodyPr wrap="square" lIns="0" tIns="0" rIns="0" bIns="0" rtlCol="0"/>
          <a:lstStyle/>
          <a:p>
            <a:pPr defTabSz="554492"/>
            <a:endParaRPr sz="1092" kern="0">
              <a:solidFill>
                <a:sysClr val="windowText" lastClr="000000"/>
              </a:solidFill>
            </a:endParaRPr>
          </a:p>
        </p:txBody>
      </p:sp>
      <p:sp>
        <p:nvSpPr>
          <p:cNvPr id="3" name="object 3"/>
          <p:cNvSpPr/>
          <p:nvPr/>
        </p:nvSpPr>
        <p:spPr>
          <a:xfrm>
            <a:off x="1155991" y="870681"/>
            <a:ext cx="252602" cy="602241"/>
          </a:xfrm>
          <a:custGeom>
            <a:avLst/>
            <a:gdLst/>
            <a:ahLst/>
            <a:cxnLst/>
            <a:rect l="l" t="t" r="r" b="b"/>
            <a:pathLst>
              <a:path w="416560" h="993139">
                <a:moveTo>
                  <a:pt x="416318" y="0"/>
                </a:moveTo>
                <a:lnTo>
                  <a:pt x="0" y="0"/>
                </a:lnTo>
                <a:lnTo>
                  <a:pt x="0" y="87630"/>
                </a:lnTo>
                <a:lnTo>
                  <a:pt x="162064" y="87630"/>
                </a:lnTo>
                <a:lnTo>
                  <a:pt x="162064" y="993140"/>
                </a:lnTo>
                <a:lnTo>
                  <a:pt x="255739" y="993140"/>
                </a:lnTo>
                <a:lnTo>
                  <a:pt x="255739" y="87630"/>
                </a:lnTo>
                <a:lnTo>
                  <a:pt x="416318" y="87630"/>
                </a:lnTo>
                <a:lnTo>
                  <a:pt x="416318" y="0"/>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4" name="object 4"/>
          <p:cNvSpPr/>
          <p:nvPr/>
        </p:nvSpPr>
        <p:spPr>
          <a:xfrm>
            <a:off x="1452634" y="870678"/>
            <a:ext cx="57760" cy="252602"/>
          </a:xfrm>
          <a:custGeom>
            <a:avLst/>
            <a:gdLst/>
            <a:ahLst/>
            <a:cxnLst/>
            <a:rect l="l" t="t" r="r" b="b"/>
            <a:pathLst>
              <a:path w="95250" h="416560">
                <a:moveTo>
                  <a:pt x="0" y="0"/>
                </a:moveTo>
                <a:lnTo>
                  <a:pt x="95159" y="0"/>
                </a:lnTo>
                <a:lnTo>
                  <a:pt x="95159" y="416560"/>
                </a:lnTo>
                <a:lnTo>
                  <a:pt x="0" y="416560"/>
                </a:lnTo>
                <a:lnTo>
                  <a:pt x="0" y="0"/>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5" name="object 5"/>
          <p:cNvSpPr/>
          <p:nvPr/>
        </p:nvSpPr>
        <p:spPr>
          <a:xfrm>
            <a:off x="1452630" y="870681"/>
            <a:ext cx="246441" cy="602241"/>
          </a:xfrm>
          <a:custGeom>
            <a:avLst/>
            <a:gdLst/>
            <a:ahLst/>
            <a:cxnLst/>
            <a:rect l="l" t="t" r="r" b="b"/>
            <a:pathLst>
              <a:path w="406400" h="993139">
                <a:moveTo>
                  <a:pt x="405917" y="0"/>
                </a:moveTo>
                <a:lnTo>
                  <a:pt x="312242" y="0"/>
                </a:lnTo>
                <a:lnTo>
                  <a:pt x="312242" y="416560"/>
                </a:lnTo>
                <a:lnTo>
                  <a:pt x="0" y="416560"/>
                </a:lnTo>
                <a:lnTo>
                  <a:pt x="0" y="502920"/>
                </a:lnTo>
                <a:lnTo>
                  <a:pt x="0" y="993140"/>
                </a:lnTo>
                <a:lnTo>
                  <a:pt x="95161" y="993140"/>
                </a:lnTo>
                <a:lnTo>
                  <a:pt x="95161" y="502920"/>
                </a:lnTo>
                <a:lnTo>
                  <a:pt x="312242" y="502920"/>
                </a:lnTo>
                <a:lnTo>
                  <a:pt x="312242" y="993140"/>
                </a:lnTo>
                <a:lnTo>
                  <a:pt x="405917" y="993140"/>
                </a:lnTo>
                <a:lnTo>
                  <a:pt x="405917" y="502920"/>
                </a:lnTo>
                <a:lnTo>
                  <a:pt x="405917" y="416560"/>
                </a:lnTo>
                <a:lnTo>
                  <a:pt x="405917" y="0"/>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6" name="object 6"/>
          <p:cNvSpPr/>
          <p:nvPr/>
        </p:nvSpPr>
        <p:spPr>
          <a:xfrm>
            <a:off x="1788945" y="870625"/>
            <a:ext cx="233734" cy="602626"/>
          </a:xfrm>
          <a:custGeom>
            <a:avLst/>
            <a:gdLst/>
            <a:ahLst/>
            <a:cxnLst/>
            <a:rect l="l" t="t" r="r" b="b"/>
            <a:pathLst>
              <a:path w="385445" h="993775">
                <a:moveTo>
                  <a:pt x="95159" y="993226"/>
                </a:moveTo>
                <a:lnTo>
                  <a:pt x="0" y="993226"/>
                </a:lnTo>
                <a:lnTo>
                  <a:pt x="0" y="0"/>
                </a:lnTo>
                <a:lnTo>
                  <a:pt x="165042" y="0"/>
                </a:lnTo>
                <a:lnTo>
                  <a:pt x="216397" y="2137"/>
                </a:lnTo>
                <a:lnTo>
                  <a:pt x="259785" y="11482"/>
                </a:lnTo>
                <a:lnTo>
                  <a:pt x="295721" y="27975"/>
                </a:lnTo>
                <a:lnTo>
                  <a:pt x="324717" y="51552"/>
                </a:lnTo>
                <a:lnTo>
                  <a:pt x="345544" y="79788"/>
                </a:lnTo>
                <a:lnTo>
                  <a:pt x="155425" y="79788"/>
                </a:lnTo>
                <a:lnTo>
                  <a:pt x="95159" y="81777"/>
                </a:lnTo>
                <a:lnTo>
                  <a:pt x="95159" y="443085"/>
                </a:lnTo>
                <a:lnTo>
                  <a:pt x="148715" y="446698"/>
                </a:lnTo>
                <a:lnTo>
                  <a:pt x="334575" y="446698"/>
                </a:lnTo>
                <a:lnTo>
                  <a:pt x="315286" y="465995"/>
                </a:lnTo>
                <a:lnTo>
                  <a:pt x="282504" y="483231"/>
                </a:lnTo>
                <a:lnTo>
                  <a:pt x="316642" y="500276"/>
                </a:lnTo>
                <a:lnTo>
                  <a:pt x="339861" y="523719"/>
                </a:lnTo>
                <a:lnTo>
                  <a:pt x="150013" y="523719"/>
                </a:lnTo>
                <a:lnTo>
                  <a:pt x="95159" y="524863"/>
                </a:lnTo>
                <a:lnTo>
                  <a:pt x="95159" y="993226"/>
                </a:lnTo>
                <a:close/>
              </a:path>
              <a:path w="385445" h="993775">
                <a:moveTo>
                  <a:pt x="334575" y="446698"/>
                </a:moveTo>
                <a:lnTo>
                  <a:pt x="148715" y="446698"/>
                </a:lnTo>
                <a:lnTo>
                  <a:pt x="191852" y="441877"/>
                </a:lnTo>
                <a:lnTo>
                  <a:pt x="225579" y="428554"/>
                </a:lnTo>
                <a:lnTo>
                  <a:pt x="268849" y="376118"/>
                </a:lnTo>
                <a:lnTo>
                  <a:pt x="280413" y="336868"/>
                </a:lnTo>
                <a:lnTo>
                  <a:pt x="286610" y="288835"/>
                </a:lnTo>
                <a:lnTo>
                  <a:pt x="288451" y="231951"/>
                </a:lnTo>
                <a:lnTo>
                  <a:pt x="283323" y="177563"/>
                </a:lnTo>
                <a:lnTo>
                  <a:pt x="267745" y="135855"/>
                </a:lnTo>
                <a:lnTo>
                  <a:pt x="241429" y="106125"/>
                </a:lnTo>
                <a:lnTo>
                  <a:pt x="204086" y="87670"/>
                </a:lnTo>
                <a:lnTo>
                  <a:pt x="155425" y="79788"/>
                </a:lnTo>
                <a:lnTo>
                  <a:pt x="345544" y="79788"/>
                </a:lnTo>
                <a:lnTo>
                  <a:pt x="363951" y="119720"/>
                </a:lnTo>
                <a:lnTo>
                  <a:pt x="375216" y="164187"/>
                </a:lnTo>
                <a:lnTo>
                  <a:pt x="381598" y="215495"/>
                </a:lnTo>
                <a:lnTo>
                  <a:pt x="383611" y="273583"/>
                </a:lnTo>
                <a:lnTo>
                  <a:pt x="378663" y="343632"/>
                </a:lnTo>
                <a:lnTo>
                  <a:pt x="364722" y="397909"/>
                </a:lnTo>
                <a:lnTo>
                  <a:pt x="343144" y="438125"/>
                </a:lnTo>
                <a:lnTo>
                  <a:pt x="334575" y="446698"/>
                </a:lnTo>
                <a:close/>
              </a:path>
              <a:path w="385445" h="993775">
                <a:moveTo>
                  <a:pt x="385098" y="993226"/>
                </a:moveTo>
                <a:lnTo>
                  <a:pt x="292912" y="993226"/>
                </a:lnTo>
                <a:lnTo>
                  <a:pt x="287495" y="954154"/>
                </a:lnTo>
                <a:lnTo>
                  <a:pt x="284332" y="904234"/>
                </a:lnTo>
                <a:lnTo>
                  <a:pt x="282741" y="847885"/>
                </a:lnTo>
                <a:lnTo>
                  <a:pt x="282240" y="789801"/>
                </a:lnTo>
                <a:lnTo>
                  <a:pt x="282346" y="735915"/>
                </a:lnTo>
                <a:lnTo>
                  <a:pt x="282504" y="694366"/>
                </a:lnTo>
                <a:lnTo>
                  <a:pt x="282270" y="632698"/>
                </a:lnTo>
                <a:lnTo>
                  <a:pt x="273713" y="587546"/>
                </a:lnTo>
                <a:lnTo>
                  <a:pt x="230381" y="537113"/>
                </a:lnTo>
                <a:lnTo>
                  <a:pt x="150013" y="523719"/>
                </a:lnTo>
                <a:lnTo>
                  <a:pt x="339861" y="523719"/>
                </a:lnTo>
                <a:lnTo>
                  <a:pt x="360654" y="564485"/>
                </a:lnTo>
                <a:lnTo>
                  <a:pt x="371240" y="617073"/>
                </a:lnTo>
                <a:lnTo>
                  <a:pt x="374690" y="686931"/>
                </a:lnTo>
                <a:lnTo>
                  <a:pt x="374745" y="789801"/>
                </a:lnTo>
                <a:lnTo>
                  <a:pt x="375411" y="846026"/>
                </a:lnTo>
                <a:lnTo>
                  <a:pt x="375433" y="847885"/>
                </a:lnTo>
                <a:lnTo>
                  <a:pt x="377082" y="903188"/>
                </a:lnTo>
                <a:lnTo>
                  <a:pt x="377113" y="904234"/>
                </a:lnTo>
                <a:lnTo>
                  <a:pt x="380192" y="954154"/>
                </a:lnTo>
                <a:lnTo>
                  <a:pt x="385098" y="99322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7" name="object 7"/>
          <p:cNvSpPr/>
          <p:nvPr/>
        </p:nvSpPr>
        <p:spPr>
          <a:xfrm>
            <a:off x="2095501" y="870625"/>
            <a:ext cx="211015" cy="602626"/>
          </a:xfrm>
          <a:custGeom>
            <a:avLst/>
            <a:gdLst/>
            <a:ahLst/>
            <a:cxnLst/>
            <a:rect l="l" t="t" r="r" b="b"/>
            <a:pathLst>
              <a:path w="347979" h="993775">
                <a:moveTo>
                  <a:pt x="334544" y="993226"/>
                </a:moveTo>
                <a:lnTo>
                  <a:pt x="0" y="993226"/>
                </a:lnTo>
                <a:lnTo>
                  <a:pt x="0" y="0"/>
                </a:lnTo>
                <a:lnTo>
                  <a:pt x="331571" y="0"/>
                </a:lnTo>
                <a:lnTo>
                  <a:pt x="331571" y="87725"/>
                </a:lnTo>
                <a:lnTo>
                  <a:pt x="95159" y="87725"/>
                </a:lnTo>
                <a:lnTo>
                  <a:pt x="95159" y="419296"/>
                </a:lnTo>
                <a:lnTo>
                  <a:pt x="318189" y="419296"/>
                </a:lnTo>
                <a:lnTo>
                  <a:pt x="318189" y="505534"/>
                </a:lnTo>
                <a:lnTo>
                  <a:pt x="95159" y="505534"/>
                </a:lnTo>
                <a:lnTo>
                  <a:pt x="95159" y="906988"/>
                </a:lnTo>
                <a:lnTo>
                  <a:pt x="347926" y="906988"/>
                </a:lnTo>
                <a:lnTo>
                  <a:pt x="334544" y="99322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8" name="object 8"/>
          <p:cNvSpPr/>
          <p:nvPr/>
        </p:nvSpPr>
        <p:spPr>
          <a:xfrm>
            <a:off x="2359681" y="870625"/>
            <a:ext cx="211015" cy="602626"/>
          </a:xfrm>
          <a:custGeom>
            <a:avLst/>
            <a:gdLst/>
            <a:ahLst/>
            <a:cxnLst/>
            <a:rect l="l" t="t" r="r" b="b"/>
            <a:pathLst>
              <a:path w="347979" h="993775">
                <a:moveTo>
                  <a:pt x="334544" y="993226"/>
                </a:moveTo>
                <a:lnTo>
                  <a:pt x="0" y="993226"/>
                </a:lnTo>
                <a:lnTo>
                  <a:pt x="0" y="0"/>
                </a:lnTo>
                <a:lnTo>
                  <a:pt x="331571" y="0"/>
                </a:lnTo>
                <a:lnTo>
                  <a:pt x="331571" y="87725"/>
                </a:lnTo>
                <a:lnTo>
                  <a:pt x="95159" y="87725"/>
                </a:lnTo>
                <a:lnTo>
                  <a:pt x="95159" y="419296"/>
                </a:lnTo>
                <a:lnTo>
                  <a:pt x="318189" y="419296"/>
                </a:lnTo>
                <a:lnTo>
                  <a:pt x="318189" y="505534"/>
                </a:lnTo>
                <a:lnTo>
                  <a:pt x="95159" y="505534"/>
                </a:lnTo>
                <a:lnTo>
                  <a:pt x="95159" y="906988"/>
                </a:lnTo>
                <a:lnTo>
                  <a:pt x="347926" y="906988"/>
                </a:lnTo>
                <a:lnTo>
                  <a:pt x="334544" y="99322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9" name="object 9"/>
          <p:cNvSpPr/>
          <p:nvPr/>
        </p:nvSpPr>
        <p:spPr>
          <a:xfrm>
            <a:off x="2745975" y="870625"/>
            <a:ext cx="350024" cy="602626"/>
          </a:xfrm>
          <a:custGeom>
            <a:avLst/>
            <a:gdLst/>
            <a:ahLst/>
            <a:cxnLst/>
            <a:rect l="l" t="t" r="r" b="b"/>
            <a:pathLst>
              <a:path w="577214" h="993775">
                <a:moveTo>
                  <a:pt x="576903" y="993226"/>
                </a:moveTo>
                <a:lnTo>
                  <a:pt x="484718" y="993226"/>
                </a:lnTo>
                <a:lnTo>
                  <a:pt x="484510" y="947302"/>
                </a:lnTo>
                <a:lnTo>
                  <a:pt x="484381" y="898976"/>
                </a:lnTo>
                <a:lnTo>
                  <a:pt x="484325" y="848601"/>
                </a:lnTo>
                <a:lnTo>
                  <a:pt x="484338" y="796527"/>
                </a:lnTo>
                <a:lnTo>
                  <a:pt x="484416" y="743108"/>
                </a:lnTo>
                <a:lnTo>
                  <a:pt x="484553" y="688694"/>
                </a:lnTo>
                <a:lnTo>
                  <a:pt x="484744" y="633637"/>
                </a:lnTo>
                <a:lnTo>
                  <a:pt x="484987" y="578290"/>
                </a:lnTo>
                <a:lnTo>
                  <a:pt x="485275" y="523005"/>
                </a:lnTo>
                <a:lnTo>
                  <a:pt x="485605" y="468132"/>
                </a:lnTo>
                <a:lnTo>
                  <a:pt x="485971" y="414024"/>
                </a:lnTo>
                <a:lnTo>
                  <a:pt x="486370" y="361033"/>
                </a:lnTo>
                <a:lnTo>
                  <a:pt x="486796" y="309510"/>
                </a:lnTo>
                <a:lnTo>
                  <a:pt x="487245" y="259807"/>
                </a:lnTo>
                <a:lnTo>
                  <a:pt x="487712" y="212277"/>
                </a:lnTo>
                <a:lnTo>
                  <a:pt x="488193" y="167271"/>
                </a:lnTo>
                <a:lnTo>
                  <a:pt x="488683" y="125140"/>
                </a:lnTo>
                <a:lnTo>
                  <a:pt x="489178" y="86238"/>
                </a:lnTo>
                <a:lnTo>
                  <a:pt x="484470" y="116260"/>
                </a:lnTo>
                <a:lnTo>
                  <a:pt x="472320" y="190077"/>
                </a:lnTo>
                <a:lnTo>
                  <a:pt x="465042" y="232995"/>
                </a:lnTo>
                <a:lnTo>
                  <a:pt x="457069" y="279333"/>
                </a:lnTo>
                <a:lnTo>
                  <a:pt x="448482" y="328652"/>
                </a:lnTo>
                <a:lnTo>
                  <a:pt x="439363" y="380513"/>
                </a:lnTo>
                <a:lnTo>
                  <a:pt x="429793" y="434478"/>
                </a:lnTo>
                <a:lnTo>
                  <a:pt x="419853" y="490108"/>
                </a:lnTo>
                <a:lnTo>
                  <a:pt x="409624" y="546962"/>
                </a:lnTo>
                <a:lnTo>
                  <a:pt x="399186" y="604603"/>
                </a:lnTo>
                <a:lnTo>
                  <a:pt x="388622" y="662591"/>
                </a:lnTo>
                <a:lnTo>
                  <a:pt x="378012" y="720487"/>
                </a:lnTo>
                <a:lnTo>
                  <a:pt x="367437" y="777853"/>
                </a:lnTo>
                <a:lnTo>
                  <a:pt x="356978" y="834248"/>
                </a:lnTo>
                <a:lnTo>
                  <a:pt x="346717" y="889235"/>
                </a:lnTo>
                <a:lnTo>
                  <a:pt x="336734" y="942374"/>
                </a:lnTo>
                <a:lnTo>
                  <a:pt x="327110" y="993226"/>
                </a:lnTo>
                <a:lnTo>
                  <a:pt x="233437" y="993226"/>
                </a:lnTo>
                <a:lnTo>
                  <a:pt x="225935" y="948836"/>
                </a:lnTo>
                <a:lnTo>
                  <a:pt x="217859" y="900785"/>
                </a:lnTo>
                <a:lnTo>
                  <a:pt x="200335" y="795911"/>
                </a:lnTo>
                <a:lnTo>
                  <a:pt x="171926" y="624951"/>
                </a:lnTo>
                <a:lnTo>
                  <a:pt x="124731" y="340437"/>
                </a:lnTo>
                <a:lnTo>
                  <a:pt x="107941" y="239662"/>
                </a:lnTo>
                <a:lnTo>
                  <a:pt x="100342" y="194276"/>
                </a:lnTo>
                <a:lnTo>
                  <a:pt x="93391" y="152961"/>
                </a:lnTo>
                <a:lnTo>
                  <a:pt x="87173" y="116268"/>
                </a:lnTo>
                <a:lnTo>
                  <a:pt x="81777" y="84751"/>
                </a:lnTo>
                <a:lnTo>
                  <a:pt x="82962" y="127112"/>
                </a:lnTo>
                <a:lnTo>
                  <a:pt x="84039" y="171758"/>
                </a:lnTo>
                <a:lnTo>
                  <a:pt x="85012" y="218438"/>
                </a:lnTo>
                <a:lnTo>
                  <a:pt x="85885" y="266903"/>
                </a:lnTo>
                <a:lnTo>
                  <a:pt x="86659" y="316904"/>
                </a:lnTo>
                <a:lnTo>
                  <a:pt x="87339" y="368192"/>
                </a:lnTo>
                <a:lnTo>
                  <a:pt x="87927" y="420516"/>
                </a:lnTo>
                <a:lnTo>
                  <a:pt x="88426" y="473628"/>
                </a:lnTo>
                <a:lnTo>
                  <a:pt x="88840" y="527279"/>
                </a:lnTo>
                <a:lnTo>
                  <a:pt x="89171" y="581219"/>
                </a:lnTo>
                <a:lnTo>
                  <a:pt x="89422" y="635199"/>
                </a:lnTo>
                <a:lnTo>
                  <a:pt x="89597" y="688969"/>
                </a:lnTo>
                <a:lnTo>
                  <a:pt x="89698" y="742280"/>
                </a:lnTo>
                <a:lnTo>
                  <a:pt x="89729" y="794883"/>
                </a:lnTo>
                <a:lnTo>
                  <a:pt x="89693" y="846529"/>
                </a:lnTo>
                <a:lnTo>
                  <a:pt x="89593" y="896967"/>
                </a:lnTo>
                <a:lnTo>
                  <a:pt x="89431" y="945949"/>
                </a:lnTo>
                <a:lnTo>
                  <a:pt x="89211" y="993226"/>
                </a:lnTo>
                <a:lnTo>
                  <a:pt x="0" y="993226"/>
                </a:lnTo>
                <a:lnTo>
                  <a:pt x="0" y="0"/>
                </a:lnTo>
                <a:lnTo>
                  <a:pt x="141252" y="0"/>
                </a:lnTo>
                <a:lnTo>
                  <a:pt x="152476" y="57730"/>
                </a:lnTo>
                <a:lnTo>
                  <a:pt x="163790" y="116843"/>
                </a:lnTo>
                <a:lnTo>
                  <a:pt x="175108" y="176841"/>
                </a:lnTo>
                <a:lnTo>
                  <a:pt x="186346" y="237224"/>
                </a:lnTo>
                <a:lnTo>
                  <a:pt x="197418" y="297494"/>
                </a:lnTo>
                <a:lnTo>
                  <a:pt x="208239" y="357152"/>
                </a:lnTo>
                <a:lnTo>
                  <a:pt x="218725" y="415699"/>
                </a:lnTo>
                <a:lnTo>
                  <a:pt x="228791" y="472637"/>
                </a:lnTo>
                <a:lnTo>
                  <a:pt x="238351" y="527466"/>
                </a:lnTo>
                <a:lnTo>
                  <a:pt x="247322" y="579688"/>
                </a:lnTo>
                <a:lnTo>
                  <a:pt x="255617" y="628805"/>
                </a:lnTo>
                <a:lnTo>
                  <a:pt x="263151" y="674316"/>
                </a:lnTo>
                <a:lnTo>
                  <a:pt x="269841" y="715725"/>
                </a:lnTo>
                <a:lnTo>
                  <a:pt x="280346" y="784236"/>
                </a:lnTo>
                <a:lnTo>
                  <a:pt x="283991" y="810341"/>
                </a:lnTo>
                <a:lnTo>
                  <a:pt x="287786" y="784530"/>
                </a:lnTo>
                <a:lnTo>
                  <a:pt x="299366" y="715300"/>
                </a:lnTo>
                <a:lnTo>
                  <a:pt x="306898" y="673062"/>
                </a:lnTo>
                <a:lnTo>
                  <a:pt x="315423" y="626529"/>
                </a:lnTo>
                <a:lnTo>
                  <a:pt x="324816" y="576291"/>
                </a:lnTo>
                <a:lnTo>
                  <a:pt x="334949" y="522938"/>
                </a:lnTo>
                <a:lnTo>
                  <a:pt x="345696" y="467061"/>
                </a:lnTo>
                <a:lnTo>
                  <a:pt x="356931" y="409250"/>
                </a:lnTo>
                <a:lnTo>
                  <a:pt x="368527" y="350095"/>
                </a:lnTo>
                <a:lnTo>
                  <a:pt x="380359" y="290187"/>
                </a:lnTo>
                <a:lnTo>
                  <a:pt x="392300" y="230115"/>
                </a:lnTo>
                <a:lnTo>
                  <a:pt x="404223" y="170470"/>
                </a:lnTo>
                <a:lnTo>
                  <a:pt x="416002" y="111843"/>
                </a:lnTo>
                <a:lnTo>
                  <a:pt x="427512" y="54822"/>
                </a:lnTo>
                <a:lnTo>
                  <a:pt x="438625" y="0"/>
                </a:lnTo>
                <a:lnTo>
                  <a:pt x="576903" y="0"/>
                </a:lnTo>
                <a:lnTo>
                  <a:pt x="576903" y="99322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10" name="object 10"/>
          <p:cNvSpPr/>
          <p:nvPr/>
        </p:nvSpPr>
        <p:spPr>
          <a:xfrm>
            <a:off x="3185973" y="870625"/>
            <a:ext cx="57760" cy="602626"/>
          </a:xfrm>
          <a:custGeom>
            <a:avLst/>
            <a:gdLst/>
            <a:ahLst/>
            <a:cxnLst/>
            <a:rect l="l" t="t" r="r" b="b"/>
            <a:pathLst>
              <a:path w="95250" h="993775">
                <a:moveTo>
                  <a:pt x="95159" y="993226"/>
                </a:moveTo>
                <a:lnTo>
                  <a:pt x="0" y="993226"/>
                </a:lnTo>
                <a:lnTo>
                  <a:pt x="0" y="0"/>
                </a:lnTo>
                <a:lnTo>
                  <a:pt x="95159" y="0"/>
                </a:lnTo>
                <a:lnTo>
                  <a:pt x="95159" y="99322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11" name="object 11"/>
          <p:cNvSpPr/>
          <p:nvPr/>
        </p:nvSpPr>
        <p:spPr>
          <a:xfrm>
            <a:off x="3334744" y="870625"/>
            <a:ext cx="252602" cy="602626"/>
          </a:xfrm>
          <a:custGeom>
            <a:avLst/>
            <a:gdLst/>
            <a:ahLst/>
            <a:cxnLst/>
            <a:rect l="l" t="t" r="r" b="b"/>
            <a:pathLst>
              <a:path w="416560" h="993775">
                <a:moveTo>
                  <a:pt x="416322" y="993226"/>
                </a:moveTo>
                <a:lnTo>
                  <a:pt x="306294" y="993226"/>
                </a:lnTo>
                <a:lnTo>
                  <a:pt x="293319" y="944188"/>
                </a:lnTo>
                <a:lnTo>
                  <a:pt x="280134" y="895197"/>
                </a:lnTo>
                <a:lnTo>
                  <a:pt x="266775" y="846239"/>
                </a:lnTo>
                <a:lnTo>
                  <a:pt x="253278" y="797298"/>
                </a:lnTo>
                <a:lnTo>
                  <a:pt x="239678" y="748362"/>
                </a:lnTo>
                <a:lnTo>
                  <a:pt x="198634" y="601429"/>
                </a:lnTo>
                <a:lnTo>
                  <a:pt x="184992" y="552362"/>
                </a:lnTo>
                <a:lnTo>
                  <a:pt x="171429" y="503226"/>
                </a:lnTo>
                <a:lnTo>
                  <a:pt x="157982" y="454006"/>
                </a:lnTo>
                <a:lnTo>
                  <a:pt x="144688" y="404688"/>
                </a:lnTo>
                <a:lnTo>
                  <a:pt x="131583" y="355258"/>
                </a:lnTo>
                <a:lnTo>
                  <a:pt x="118703" y="305701"/>
                </a:lnTo>
                <a:lnTo>
                  <a:pt x="106084" y="256002"/>
                </a:lnTo>
                <a:lnTo>
                  <a:pt x="93764" y="206146"/>
                </a:lnTo>
                <a:lnTo>
                  <a:pt x="81777" y="156120"/>
                </a:lnTo>
                <a:lnTo>
                  <a:pt x="83838" y="198715"/>
                </a:lnTo>
                <a:lnTo>
                  <a:pt x="85576" y="244293"/>
                </a:lnTo>
                <a:lnTo>
                  <a:pt x="87017" y="292493"/>
                </a:lnTo>
                <a:lnTo>
                  <a:pt x="88189" y="342954"/>
                </a:lnTo>
                <a:lnTo>
                  <a:pt x="89117" y="395315"/>
                </a:lnTo>
                <a:lnTo>
                  <a:pt x="89827" y="449213"/>
                </a:lnTo>
                <a:lnTo>
                  <a:pt x="90345" y="504287"/>
                </a:lnTo>
                <a:lnTo>
                  <a:pt x="90698" y="560176"/>
                </a:lnTo>
                <a:lnTo>
                  <a:pt x="90912" y="616518"/>
                </a:lnTo>
                <a:lnTo>
                  <a:pt x="91012" y="672951"/>
                </a:lnTo>
                <a:lnTo>
                  <a:pt x="91025" y="729115"/>
                </a:lnTo>
                <a:lnTo>
                  <a:pt x="90977" y="784646"/>
                </a:lnTo>
                <a:lnTo>
                  <a:pt x="90729" y="943836"/>
                </a:lnTo>
                <a:lnTo>
                  <a:pt x="90698" y="993226"/>
                </a:lnTo>
                <a:lnTo>
                  <a:pt x="0" y="993226"/>
                </a:lnTo>
                <a:lnTo>
                  <a:pt x="0" y="0"/>
                </a:lnTo>
                <a:lnTo>
                  <a:pt x="114488" y="0"/>
                </a:lnTo>
                <a:lnTo>
                  <a:pt x="127215" y="46591"/>
                </a:lnTo>
                <a:lnTo>
                  <a:pt x="140177" y="93461"/>
                </a:lnTo>
                <a:lnTo>
                  <a:pt x="153334" y="140578"/>
                </a:lnTo>
                <a:lnTo>
                  <a:pt x="166644" y="187911"/>
                </a:lnTo>
                <a:lnTo>
                  <a:pt x="207070" y="330897"/>
                </a:lnTo>
                <a:lnTo>
                  <a:pt x="220572" y="378785"/>
                </a:lnTo>
                <a:lnTo>
                  <a:pt x="234017" y="426735"/>
                </a:lnTo>
                <a:lnTo>
                  <a:pt x="247365" y="474716"/>
                </a:lnTo>
                <a:lnTo>
                  <a:pt x="260573" y="522697"/>
                </a:lnTo>
                <a:lnTo>
                  <a:pt x="273599" y="570647"/>
                </a:lnTo>
                <a:lnTo>
                  <a:pt x="286402" y="618536"/>
                </a:lnTo>
                <a:lnTo>
                  <a:pt x="298939" y="666331"/>
                </a:lnTo>
                <a:lnTo>
                  <a:pt x="311170" y="714004"/>
                </a:lnTo>
                <a:lnTo>
                  <a:pt x="323052" y="761522"/>
                </a:lnTo>
                <a:lnTo>
                  <a:pt x="334544" y="808854"/>
                </a:lnTo>
                <a:lnTo>
                  <a:pt x="332762" y="762722"/>
                </a:lnTo>
                <a:lnTo>
                  <a:pt x="331298" y="715310"/>
                </a:lnTo>
                <a:lnTo>
                  <a:pt x="330121" y="666764"/>
                </a:lnTo>
                <a:lnTo>
                  <a:pt x="329201" y="617235"/>
                </a:lnTo>
                <a:lnTo>
                  <a:pt x="328508" y="566868"/>
                </a:lnTo>
                <a:lnTo>
                  <a:pt x="328010" y="515814"/>
                </a:lnTo>
                <a:lnTo>
                  <a:pt x="327678" y="464220"/>
                </a:lnTo>
                <a:lnTo>
                  <a:pt x="327482" y="412233"/>
                </a:lnTo>
                <a:lnTo>
                  <a:pt x="327389" y="360003"/>
                </a:lnTo>
                <a:lnTo>
                  <a:pt x="327371" y="307676"/>
                </a:lnTo>
                <a:lnTo>
                  <a:pt x="327456" y="151603"/>
                </a:lnTo>
                <a:lnTo>
                  <a:pt x="327429" y="100375"/>
                </a:lnTo>
                <a:lnTo>
                  <a:pt x="327324" y="49791"/>
                </a:lnTo>
                <a:lnTo>
                  <a:pt x="327110" y="0"/>
                </a:lnTo>
                <a:lnTo>
                  <a:pt x="416322" y="0"/>
                </a:lnTo>
                <a:lnTo>
                  <a:pt x="416322" y="99322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12" name="object 12"/>
          <p:cNvSpPr/>
          <p:nvPr/>
        </p:nvSpPr>
        <p:spPr>
          <a:xfrm>
            <a:off x="3675562" y="870625"/>
            <a:ext cx="246441" cy="610712"/>
          </a:xfrm>
          <a:custGeom>
            <a:avLst/>
            <a:gdLst/>
            <a:ahLst/>
            <a:cxnLst/>
            <a:rect l="l" t="t" r="r" b="b"/>
            <a:pathLst>
              <a:path w="406400" h="1007110">
                <a:moveTo>
                  <a:pt x="200726" y="1006608"/>
                </a:moveTo>
                <a:lnTo>
                  <a:pt x="154108" y="1003047"/>
                </a:lnTo>
                <a:lnTo>
                  <a:pt x="113536" y="992343"/>
                </a:lnTo>
                <a:lnTo>
                  <a:pt x="79062" y="974460"/>
                </a:lnTo>
                <a:lnTo>
                  <a:pt x="28619" y="917018"/>
                </a:lnTo>
                <a:lnTo>
                  <a:pt x="12754" y="877390"/>
                </a:lnTo>
                <a:lnTo>
                  <a:pt x="3197" y="830443"/>
                </a:lnTo>
                <a:lnTo>
                  <a:pt x="0" y="776143"/>
                </a:lnTo>
                <a:lnTo>
                  <a:pt x="0" y="0"/>
                </a:lnTo>
                <a:lnTo>
                  <a:pt x="95159" y="0"/>
                </a:lnTo>
                <a:lnTo>
                  <a:pt x="95159" y="776143"/>
                </a:lnTo>
                <a:lnTo>
                  <a:pt x="101013" y="833574"/>
                </a:lnTo>
                <a:lnTo>
                  <a:pt x="119692" y="878737"/>
                </a:lnTo>
                <a:lnTo>
                  <a:pt x="152868" y="908289"/>
                </a:lnTo>
                <a:lnTo>
                  <a:pt x="202213" y="918883"/>
                </a:lnTo>
                <a:lnTo>
                  <a:pt x="244179" y="912602"/>
                </a:lnTo>
                <a:lnTo>
                  <a:pt x="274582" y="894331"/>
                </a:lnTo>
                <a:lnTo>
                  <a:pt x="294708" y="864927"/>
                </a:lnTo>
                <a:lnTo>
                  <a:pt x="305842" y="825246"/>
                </a:lnTo>
                <a:lnTo>
                  <a:pt x="309268" y="776143"/>
                </a:lnTo>
                <a:lnTo>
                  <a:pt x="309268" y="0"/>
                </a:lnTo>
                <a:lnTo>
                  <a:pt x="405914" y="0"/>
                </a:lnTo>
                <a:lnTo>
                  <a:pt x="405914" y="773170"/>
                </a:lnTo>
                <a:lnTo>
                  <a:pt x="402647" y="827170"/>
                </a:lnTo>
                <a:lnTo>
                  <a:pt x="392881" y="874253"/>
                </a:lnTo>
                <a:lnTo>
                  <a:pt x="376667" y="914332"/>
                </a:lnTo>
                <a:lnTo>
                  <a:pt x="354059" y="947319"/>
                </a:lnTo>
                <a:lnTo>
                  <a:pt x="325109" y="973127"/>
                </a:lnTo>
                <a:lnTo>
                  <a:pt x="289869" y="991669"/>
                </a:lnTo>
                <a:lnTo>
                  <a:pt x="248390" y="1002858"/>
                </a:lnTo>
                <a:lnTo>
                  <a:pt x="200726" y="1006608"/>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13" name="object 13"/>
          <p:cNvSpPr/>
          <p:nvPr/>
        </p:nvSpPr>
        <p:spPr>
          <a:xfrm>
            <a:off x="3960478" y="870681"/>
            <a:ext cx="252602" cy="602241"/>
          </a:xfrm>
          <a:custGeom>
            <a:avLst/>
            <a:gdLst/>
            <a:ahLst/>
            <a:cxnLst/>
            <a:rect l="l" t="t" r="r" b="b"/>
            <a:pathLst>
              <a:path w="416559" h="993139">
                <a:moveTo>
                  <a:pt x="416318" y="0"/>
                </a:moveTo>
                <a:lnTo>
                  <a:pt x="0" y="0"/>
                </a:lnTo>
                <a:lnTo>
                  <a:pt x="0" y="87630"/>
                </a:lnTo>
                <a:lnTo>
                  <a:pt x="162064" y="87630"/>
                </a:lnTo>
                <a:lnTo>
                  <a:pt x="162064" y="993140"/>
                </a:lnTo>
                <a:lnTo>
                  <a:pt x="255739" y="993140"/>
                </a:lnTo>
                <a:lnTo>
                  <a:pt x="255739" y="87630"/>
                </a:lnTo>
                <a:lnTo>
                  <a:pt x="416318" y="87630"/>
                </a:lnTo>
                <a:lnTo>
                  <a:pt x="416318" y="0"/>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14" name="object 14"/>
          <p:cNvSpPr/>
          <p:nvPr/>
        </p:nvSpPr>
        <p:spPr>
          <a:xfrm>
            <a:off x="4257118" y="870625"/>
            <a:ext cx="211015" cy="602626"/>
          </a:xfrm>
          <a:custGeom>
            <a:avLst/>
            <a:gdLst/>
            <a:ahLst/>
            <a:cxnLst/>
            <a:rect l="l" t="t" r="r" b="b"/>
            <a:pathLst>
              <a:path w="347979" h="993775">
                <a:moveTo>
                  <a:pt x="334544" y="993226"/>
                </a:moveTo>
                <a:lnTo>
                  <a:pt x="0" y="993226"/>
                </a:lnTo>
                <a:lnTo>
                  <a:pt x="0" y="0"/>
                </a:lnTo>
                <a:lnTo>
                  <a:pt x="331571" y="0"/>
                </a:lnTo>
                <a:lnTo>
                  <a:pt x="331571" y="87725"/>
                </a:lnTo>
                <a:lnTo>
                  <a:pt x="95159" y="87725"/>
                </a:lnTo>
                <a:lnTo>
                  <a:pt x="95159" y="419296"/>
                </a:lnTo>
                <a:lnTo>
                  <a:pt x="318189" y="419296"/>
                </a:lnTo>
                <a:lnTo>
                  <a:pt x="318189" y="505534"/>
                </a:lnTo>
                <a:lnTo>
                  <a:pt x="95159" y="505534"/>
                </a:lnTo>
                <a:lnTo>
                  <a:pt x="95159" y="906988"/>
                </a:lnTo>
                <a:lnTo>
                  <a:pt x="347926" y="906988"/>
                </a:lnTo>
                <a:lnTo>
                  <a:pt x="334544" y="99322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15" name="object 15"/>
          <p:cNvSpPr/>
          <p:nvPr/>
        </p:nvSpPr>
        <p:spPr>
          <a:xfrm>
            <a:off x="4595165" y="870681"/>
            <a:ext cx="252602" cy="602241"/>
          </a:xfrm>
          <a:custGeom>
            <a:avLst/>
            <a:gdLst/>
            <a:ahLst/>
            <a:cxnLst/>
            <a:rect l="l" t="t" r="r" b="b"/>
            <a:pathLst>
              <a:path w="416559" h="993139">
                <a:moveTo>
                  <a:pt x="416318" y="0"/>
                </a:moveTo>
                <a:lnTo>
                  <a:pt x="0" y="0"/>
                </a:lnTo>
                <a:lnTo>
                  <a:pt x="0" y="87630"/>
                </a:lnTo>
                <a:lnTo>
                  <a:pt x="162064" y="87630"/>
                </a:lnTo>
                <a:lnTo>
                  <a:pt x="162064" y="993140"/>
                </a:lnTo>
                <a:lnTo>
                  <a:pt x="255739" y="993140"/>
                </a:lnTo>
                <a:lnTo>
                  <a:pt x="255739" y="87630"/>
                </a:lnTo>
                <a:lnTo>
                  <a:pt x="416318" y="87630"/>
                </a:lnTo>
                <a:lnTo>
                  <a:pt x="416318" y="0"/>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16" name="object 16"/>
          <p:cNvSpPr/>
          <p:nvPr/>
        </p:nvSpPr>
        <p:spPr>
          <a:xfrm>
            <a:off x="4891807" y="870678"/>
            <a:ext cx="57760" cy="252602"/>
          </a:xfrm>
          <a:custGeom>
            <a:avLst/>
            <a:gdLst/>
            <a:ahLst/>
            <a:cxnLst/>
            <a:rect l="l" t="t" r="r" b="b"/>
            <a:pathLst>
              <a:path w="95250" h="416560">
                <a:moveTo>
                  <a:pt x="0" y="0"/>
                </a:moveTo>
                <a:lnTo>
                  <a:pt x="95159" y="0"/>
                </a:lnTo>
                <a:lnTo>
                  <a:pt x="95159" y="416560"/>
                </a:lnTo>
                <a:lnTo>
                  <a:pt x="0" y="416560"/>
                </a:lnTo>
                <a:lnTo>
                  <a:pt x="0" y="0"/>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17" name="object 17"/>
          <p:cNvSpPr/>
          <p:nvPr/>
        </p:nvSpPr>
        <p:spPr>
          <a:xfrm>
            <a:off x="4891803" y="870681"/>
            <a:ext cx="246441" cy="602241"/>
          </a:xfrm>
          <a:custGeom>
            <a:avLst/>
            <a:gdLst/>
            <a:ahLst/>
            <a:cxnLst/>
            <a:rect l="l" t="t" r="r" b="b"/>
            <a:pathLst>
              <a:path w="406400" h="993139">
                <a:moveTo>
                  <a:pt x="405917" y="0"/>
                </a:moveTo>
                <a:lnTo>
                  <a:pt x="312242" y="0"/>
                </a:lnTo>
                <a:lnTo>
                  <a:pt x="312242" y="416560"/>
                </a:lnTo>
                <a:lnTo>
                  <a:pt x="0" y="416560"/>
                </a:lnTo>
                <a:lnTo>
                  <a:pt x="0" y="502920"/>
                </a:lnTo>
                <a:lnTo>
                  <a:pt x="0" y="993140"/>
                </a:lnTo>
                <a:lnTo>
                  <a:pt x="95161" y="993140"/>
                </a:lnTo>
                <a:lnTo>
                  <a:pt x="95161" y="502920"/>
                </a:lnTo>
                <a:lnTo>
                  <a:pt x="312242" y="502920"/>
                </a:lnTo>
                <a:lnTo>
                  <a:pt x="312242" y="993140"/>
                </a:lnTo>
                <a:lnTo>
                  <a:pt x="405917" y="993140"/>
                </a:lnTo>
                <a:lnTo>
                  <a:pt x="405917" y="502920"/>
                </a:lnTo>
                <a:lnTo>
                  <a:pt x="405917" y="416560"/>
                </a:lnTo>
                <a:lnTo>
                  <a:pt x="405917" y="0"/>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18" name="object 18"/>
          <p:cNvSpPr/>
          <p:nvPr/>
        </p:nvSpPr>
        <p:spPr>
          <a:xfrm>
            <a:off x="5228117" y="870625"/>
            <a:ext cx="211015" cy="602626"/>
          </a:xfrm>
          <a:custGeom>
            <a:avLst/>
            <a:gdLst/>
            <a:ahLst/>
            <a:cxnLst/>
            <a:rect l="l" t="t" r="r" b="b"/>
            <a:pathLst>
              <a:path w="347979" h="993775">
                <a:moveTo>
                  <a:pt x="334544" y="993226"/>
                </a:moveTo>
                <a:lnTo>
                  <a:pt x="0" y="993226"/>
                </a:lnTo>
                <a:lnTo>
                  <a:pt x="0" y="0"/>
                </a:lnTo>
                <a:lnTo>
                  <a:pt x="331571" y="0"/>
                </a:lnTo>
                <a:lnTo>
                  <a:pt x="331571" y="87725"/>
                </a:lnTo>
                <a:lnTo>
                  <a:pt x="95159" y="87725"/>
                </a:lnTo>
                <a:lnTo>
                  <a:pt x="95159" y="419296"/>
                </a:lnTo>
                <a:lnTo>
                  <a:pt x="318189" y="419296"/>
                </a:lnTo>
                <a:lnTo>
                  <a:pt x="318189" y="505534"/>
                </a:lnTo>
                <a:lnTo>
                  <a:pt x="95159" y="505534"/>
                </a:lnTo>
                <a:lnTo>
                  <a:pt x="95159" y="906988"/>
                </a:lnTo>
                <a:lnTo>
                  <a:pt x="347926" y="906988"/>
                </a:lnTo>
                <a:lnTo>
                  <a:pt x="334544" y="99322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19" name="object 19"/>
          <p:cNvSpPr/>
          <p:nvPr/>
        </p:nvSpPr>
        <p:spPr>
          <a:xfrm>
            <a:off x="5474649" y="862511"/>
            <a:ext cx="244131" cy="618798"/>
          </a:xfrm>
          <a:custGeom>
            <a:avLst/>
            <a:gdLst/>
            <a:ahLst/>
            <a:cxnLst/>
            <a:rect l="l" t="t" r="r" b="b"/>
            <a:pathLst>
              <a:path w="402590" h="1020444">
                <a:moveTo>
                  <a:pt x="201577" y="1019989"/>
                </a:moveTo>
                <a:lnTo>
                  <a:pt x="148239" y="1015039"/>
                </a:lnTo>
                <a:lnTo>
                  <a:pt x="104631" y="1001645"/>
                </a:lnTo>
                <a:lnTo>
                  <a:pt x="69907" y="980505"/>
                </a:lnTo>
                <a:lnTo>
                  <a:pt x="43223" y="952316"/>
                </a:lnTo>
                <a:lnTo>
                  <a:pt x="23734" y="917775"/>
                </a:lnTo>
                <a:lnTo>
                  <a:pt x="10597" y="877581"/>
                </a:lnTo>
                <a:lnTo>
                  <a:pt x="2967" y="832430"/>
                </a:lnTo>
                <a:lnTo>
                  <a:pt x="0" y="783021"/>
                </a:lnTo>
                <a:lnTo>
                  <a:pt x="850" y="730051"/>
                </a:lnTo>
                <a:lnTo>
                  <a:pt x="96009" y="730051"/>
                </a:lnTo>
                <a:lnTo>
                  <a:pt x="94956" y="785113"/>
                </a:lnTo>
                <a:lnTo>
                  <a:pt x="99974" y="835508"/>
                </a:lnTo>
                <a:lnTo>
                  <a:pt x="112179" y="878551"/>
                </a:lnTo>
                <a:lnTo>
                  <a:pt x="132685" y="911558"/>
                </a:lnTo>
                <a:lnTo>
                  <a:pt x="162609" y="931844"/>
                </a:lnTo>
                <a:lnTo>
                  <a:pt x="203064" y="936725"/>
                </a:lnTo>
                <a:lnTo>
                  <a:pt x="241865" y="930516"/>
                </a:lnTo>
                <a:lnTo>
                  <a:pt x="271174" y="911317"/>
                </a:lnTo>
                <a:lnTo>
                  <a:pt x="291491" y="878273"/>
                </a:lnTo>
                <a:lnTo>
                  <a:pt x="303314" y="830527"/>
                </a:lnTo>
                <a:lnTo>
                  <a:pt x="307144" y="767222"/>
                </a:lnTo>
                <a:lnTo>
                  <a:pt x="304790" y="713213"/>
                </a:lnTo>
                <a:lnTo>
                  <a:pt x="296736" y="668208"/>
                </a:lnTo>
                <a:lnTo>
                  <a:pt x="281496" y="629315"/>
                </a:lnTo>
                <a:lnTo>
                  <a:pt x="257582" y="593644"/>
                </a:lnTo>
                <a:lnTo>
                  <a:pt x="223508" y="558304"/>
                </a:lnTo>
                <a:lnTo>
                  <a:pt x="177787" y="520402"/>
                </a:lnTo>
                <a:lnTo>
                  <a:pt x="135266" y="486430"/>
                </a:lnTo>
                <a:lnTo>
                  <a:pt x="99430" y="454356"/>
                </a:lnTo>
                <a:lnTo>
                  <a:pt x="70226" y="421892"/>
                </a:lnTo>
                <a:lnTo>
                  <a:pt x="47602" y="386749"/>
                </a:lnTo>
                <a:lnTo>
                  <a:pt x="31506" y="346639"/>
                </a:lnTo>
                <a:lnTo>
                  <a:pt x="21887" y="299271"/>
                </a:lnTo>
                <a:lnTo>
                  <a:pt x="18692" y="242359"/>
                </a:lnTo>
                <a:lnTo>
                  <a:pt x="20583" y="196025"/>
                </a:lnTo>
                <a:lnTo>
                  <a:pt x="26847" y="151590"/>
                </a:lnTo>
                <a:lnTo>
                  <a:pt x="38373" y="110396"/>
                </a:lnTo>
                <a:lnTo>
                  <a:pt x="56050" y="73785"/>
                </a:lnTo>
                <a:lnTo>
                  <a:pt x="80766" y="43098"/>
                </a:lnTo>
                <a:lnTo>
                  <a:pt x="113410" y="19677"/>
                </a:lnTo>
                <a:lnTo>
                  <a:pt x="154871" y="4864"/>
                </a:lnTo>
                <a:lnTo>
                  <a:pt x="206037" y="0"/>
                </a:lnTo>
                <a:lnTo>
                  <a:pt x="258900" y="5581"/>
                </a:lnTo>
                <a:lnTo>
                  <a:pt x="301081" y="20676"/>
                </a:lnTo>
                <a:lnTo>
                  <a:pt x="333609" y="44484"/>
                </a:lnTo>
                <a:lnTo>
                  <a:pt x="357512" y="76201"/>
                </a:lnTo>
                <a:lnTo>
                  <a:pt x="373818" y="115028"/>
                </a:lnTo>
                <a:lnTo>
                  <a:pt x="383555" y="160163"/>
                </a:lnTo>
                <a:lnTo>
                  <a:pt x="387752" y="210803"/>
                </a:lnTo>
                <a:lnTo>
                  <a:pt x="387435" y="266148"/>
                </a:lnTo>
                <a:lnTo>
                  <a:pt x="292276" y="266148"/>
                </a:lnTo>
                <a:lnTo>
                  <a:pt x="292418" y="209731"/>
                </a:lnTo>
                <a:lnTo>
                  <a:pt x="286994" y="159165"/>
                </a:lnTo>
                <a:lnTo>
                  <a:pt x="272578" y="118521"/>
                </a:lnTo>
                <a:lnTo>
                  <a:pt x="245743" y="91864"/>
                </a:lnTo>
                <a:lnTo>
                  <a:pt x="203064" y="83264"/>
                </a:lnTo>
                <a:lnTo>
                  <a:pt x="158783" y="94508"/>
                </a:lnTo>
                <a:lnTo>
                  <a:pt x="130951" y="125268"/>
                </a:lnTo>
                <a:lnTo>
                  <a:pt x="116500" y="171082"/>
                </a:lnTo>
                <a:lnTo>
                  <a:pt x="112365" y="227490"/>
                </a:lnTo>
                <a:lnTo>
                  <a:pt x="115113" y="279495"/>
                </a:lnTo>
                <a:lnTo>
                  <a:pt x="125069" y="320936"/>
                </a:lnTo>
                <a:lnTo>
                  <a:pt x="144802" y="356597"/>
                </a:lnTo>
                <a:lnTo>
                  <a:pt x="176883" y="391259"/>
                </a:lnTo>
                <a:lnTo>
                  <a:pt x="223880" y="429704"/>
                </a:lnTo>
                <a:lnTo>
                  <a:pt x="270394" y="466806"/>
                </a:lnTo>
                <a:lnTo>
                  <a:pt x="308840" y="501259"/>
                </a:lnTo>
                <a:lnTo>
                  <a:pt x="339794" y="534876"/>
                </a:lnTo>
                <a:lnTo>
                  <a:pt x="363831" y="569469"/>
                </a:lnTo>
                <a:lnTo>
                  <a:pt x="381525" y="606850"/>
                </a:lnTo>
                <a:lnTo>
                  <a:pt x="393452" y="648831"/>
                </a:lnTo>
                <a:lnTo>
                  <a:pt x="400187" y="697223"/>
                </a:lnTo>
                <a:lnTo>
                  <a:pt x="402304" y="753840"/>
                </a:lnTo>
                <a:lnTo>
                  <a:pt x="400805" y="799778"/>
                </a:lnTo>
                <a:lnTo>
                  <a:pt x="395818" y="843795"/>
                </a:lnTo>
                <a:lnTo>
                  <a:pt x="386609" y="884960"/>
                </a:lnTo>
                <a:lnTo>
                  <a:pt x="372444" y="922344"/>
                </a:lnTo>
                <a:lnTo>
                  <a:pt x="352589" y="955016"/>
                </a:lnTo>
                <a:lnTo>
                  <a:pt x="292869" y="1002506"/>
                </a:lnTo>
                <a:lnTo>
                  <a:pt x="251537" y="1015464"/>
                </a:lnTo>
                <a:lnTo>
                  <a:pt x="201577" y="1019989"/>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20" name="object 20"/>
          <p:cNvSpPr/>
          <p:nvPr/>
        </p:nvSpPr>
        <p:spPr>
          <a:xfrm>
            <a:off x="5784427" y="870625"/>
            <a:ext cx="57760" cy="602626"/>
          </a:xfrm>
          <a:custGeom>
            <a:avLst/>
            <a:gdLst/>
            <a:ahLst/>
            <a:cxnLst/>
            <a:rect l="l" t="t" r="r" b="b"/>
            <a:pathLst>
              <a:path w="95250" h="993775">
                <a:moveTo>
                  <a:pt x="95159" y="993226"/>
                </a:moveTo>
                <a:lnTo>
                  <a:pt x="0" y="993226"/>
                </a:lnTo>
                <a:lnTo>
                  <a:pt x="0" y="0"/>
                </a:lnTo>
                <a:lnTo>
                  <a:pt x="95159" y="0"/>
                </a:lnTo>
                <a:lnTo>
                  <a:pt x="95159" y="99322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21" name="object 21"/>
          <p:cNvSpPr/>
          <p:nvPr/>
        </p:nvSpPr>
        <p:spPr>
          <a:xfrm>
            <a:off x="5904730" y="862511"/>
            <a:ext cx="244131" cy="618798"/>
          </a:xfrm>
          <a:custGeom>
            <a:avLst/>
            <a:gdLst/>
            <a:ahLst/>
            <a:cxnLst/>
            <a:rect l="l" t="t" r="r" b="b"/>
            <a:pathLst>
              <a:path w="402590" h="1020444">
                <a:moveTo>
                  <a:pt x="201577" y="1019989"/>
                </a:moveTo>
                <a:lnTo>
                  <a:pt x="148239" y="1015039"/>
                </a:lnTo>
                <a:lnTo>
                  <a:pt x="104631" y="1001645"/>
                </a:lnTo>
                <a:lnTo>
                  <a:pt x="69907" y="980505"/>
                </a:lnTo>
                <a:lnTo>
                  <a:pt x="43223" y="952316"/>
                </a:lnTo>
                <a:lnTo>
                  <a:pt x="23734" y="917775"/>
                </a:lnTo>
                <a:lnTo>
                  <a:pt x="10597" y="877581"/>
                </a:lnTo>
                <a:lnTo>
                  <a:pt x="2967" y="832430"/>
                </a:lnTo>
                <a:lnTo>
                  <a:pt x="0" y="783021"/>
                </a:lnTo>
                <a:lnTo>
                  <a:pt x="850" y="730051"/>
                </a:lnTo>
                <a:lnTo>
                  <a:pt x="96009" y="730051"/>
                </a:lnTo>
                <a:lnTo>
                  <a:pt x="94956" y="785113"/>
                </a:lnTo>
                <a:lnTo>
                  <a:pt x="99974" y="835508"/>
                </a:lnTo>
                <a:lnTo>
                  <a:pt x="112179" y="878551"/>
                </a:lnTo>
                <a:lnTo>
                  <a:pt x="132685" y="911558"/>
                </a:lnTo>
                <a:lnTo>
                  <a:pt x="162609" y="931844"/>
                </a:lnTo>
                <a:lnTo>
                  <a:pt x="203064" y="936725"/>
                </a:lnTo>
                <a:lnTo>
                  <a:pt x="241865" y="930516"/>
                </a:lnTo>
                <a:lnTo>
                  <a:pt x="271174" y="911317"/>
                </a:lnTo>
                <a:lnTo>
                  <a:pt x="291491" y="878273"/>
                </a:lnTo>
                <a:lnTo>
                  <a:pt x="303314" y="830527"/>
                </a:lnTo>
                <a:lnTo>
                  <a:pt x="307144" y="767222"/>
                </a:lnTo>
                <a:lnTo>
                  <a:pt x="304790" y="713213"/>
                </a:lnTo>
                <a:lnTo>
                  <a:pt x="296736" y="668208"/>
                </a:lnTo>
                <a:lnTo>
                  <a:pt x="281496" y="629315"/>
                </a:lnTo>
                <a:lnTo>
                  <a:pt x="257582" y="593644"/>
                </a:lnTo>
                <a:lnTo>
                  <a:pt x="223508" y="558304"/>
                </a:lnTo>
                <a:lnTo>
                  <a:pt x="177787" y="520402"/>
                </a:lnTo>
                <a:lnTo>
                  <a:pt x="135266" y="486430"/>
                </a:lnTo>
                <a:lnTo>
                  <a:pt x="99430" y="454356"/>
                </a:lnTo>
                <a:lnTo>
                  <a:pt x="70226" y="421892"/>
                </a:lnTo>
                <a:lnTo>
                  <a:pt x="47602" y="386749"/>
                </a:lnTo>
                <a:lnTo>
                  <a:pt x="31506" y="346639"/>
                </a:lnTo>
                <a:lnTo>
                  <a:pt x="21887" y="299271"/>
                </a:lnTo>
                <a:lnTo>
                  <a:pt x="18692" y="242359"/>
                </a:lnTo>
                <a:lnTo>
                  <a:pt x="20583" y="196025"/>
                </a:lnTo>
                <a:lnTo>
                  <a:pt x="26847" y="151590"/>
                </a:lnTo>
                <a:lnTo>
                  <a:pt x="38373" y="110396"/>
                </a:lnTo>
                <a:lnTo>
                  <a:pt x="56050" y="73785"/>
                </a:lnTo>
                <a:lnTo>
                  <a:pt x="80766" y="43098"/>
                </a:lnTo>
                <a:lnTo>
                  <a:pt x="113410" y="19677"/>
                </a:lnTo>
                <a:lnTo>
                  <a:pt x="154871" y="4864"/>
                </a:lnTo>
                <a:lnTo>
                  <a:pt x="206037" y="0"/>
                </a:lnTo>
                <a:lnTo>
                  <a:pt x="258900" y="5581"/>
                </a:lnTo>
                <a:lnTo>
                  <a:pt x="301081" y="20676"/>
                </a:lnTo>
                <a:lnTo>
                  <a:pt x="333609" y="44484"/>
                </a:lnTo>
                <a:lnTo>
                  <a:pt x="357512" y="76201"/>
                </a:lnTo>
                <a:lnTo>
                  <a:pt x="373818" y="115028"/>
                </a:lnTo>
                <a:lnTo>
                  <a:pt x="383555" y="160163"/>
                </a:lnTo>
                <a:lnTo>
                  <a:pt x="387752" y="210803"/>
                </a:lnTo>
                <a:lnTo>
                  <a:pt x="387435" y="266148"/>
                </a:lnTo>
                <a:lnTo>
                  <a:pt x="292276" y="266148"/>
                </a:lnTo>
                <a:lnTo>
                  <a:pt x="292418" y="209731"/>
                </a:lnTo>
                <a:lnTo>
                  <a:pt x="286994" y="159165"/>
                </a:lnTo>
                <a:lnTo>
                  <a:pt x="272578" y="118521"/>
                </a:lnTo>
                <a:lnTo>
                  <a:pt x="245743" y="91864"/>
                </a:lnTo>
                <a:lnTo>
                  <a:pt x="203064" y="83264"/>
                </a:lnTo>
                <a:lnTo>
                  <a:pt x="158783" y="94508"/>
                </a:lnTo>
                <a:lnTo>
                  <a:pt x="130951" y="125268"/>
                </a:lnTo>
                <a:lnTo>
                  <a:pt x="116500" y="171082"/>
                </a:lnTo>
                <a:lnTo>
                  <a:pt x="112365" y="227490"/>
                </a:lnTo>
                <a:lnTo>
                  <a:pt x="115113" y="279495"/>
                </a:lnTo>
                <a:lnTo>
                  <a:pt x="125069" y="320936"/>
                </a:lnTo>
                <a:lnTo>
                  <a:pt x="144802" y="356597"/>
                </a:lnTo>
                <a:lnTo>
                  <a:pt x="176883" y="391259"/>
                </a:lnTo>
                <a:lnTo>
                  <a:pt x="223880" y="429704"/>
                </a:lnTo>
                <a:lnTo>
                  <a:pt x="270394" y="466806"/>
                </a:lnTo>
                <a:lnTo>
                  <a:pt x="308840" y="501259"/>
                </a:lnTo>
                <a:lnTo>
                  <a:pt x="339794" y="534876"/>
                </a:lnTo>
                <a:lnTo>
                  <a:pt x="363831" y="569469"/>
                </a:lnTo>
                <a:lnTo>
                  <a:pt x="381525" y="606850"/>
                </a:lnTo>
                <a:lnTo>
                  <a:pt x="393452" y="648831"/>
                </a:lnTo>
                <a:lnTo>
                  <a:pt x="400187" y="697223"/>
                </a:lnTo>
                <a:lnTo>
                  <a:pt x="402304" y="753840"/>
                </a:lnTo>
                <a:lnTo>
                  <a:pt x="400805" y="799778"/>
                </a:lnTo>
                <a:lnTo>
                  <a:pt x="395818" y="843795"/>
                </a:lnTo>
                <a:lnTo>
                  <a:pt x="386609" y="884960"/>
                </a:lnTo>
                <a:lnTo>
                  <a:pt x="372444" y="922344"/>
                </a:lnTo>
                <a:lnTo>
                  <a:pt x="352589" y="955016"/>
                </a:lnTo>
                <a:lnTo>
                  <a:pt x="292869" y="1002506"/>
                </a:lnTo>
                <a:lnTo>
                  <a:pt x="251537" y="1015464"/>
                </a:lnTo>
                <a:lnTo>
                  <a:pt x="201577" y="1019989"/>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22" name="object 22"/>
          <p:cNvSpPr/>
          <p:nvPr/>
        </p:nvSpPr>
        <p:spPr>
          <a:xfrm>
            <a:off x="6331873" y="839068"/>
            <a:ext cx="150945" cy="732393"/>
          </a:xfrm>
          <a:custGeom>
            <a:avLst/>
            <a:gdLst/>
            <a:ahLst/>
            <a:cxnLst/>
            <a:rect l="l" t="t" r="r" b="b"/>
            <a:pathLst>
              <a:path w="248920" h="1207770">
                <a:moveTo>
                  <a:pt x="248306" y="1207334"/>
                </a:moveTo>
                <a:lnTo>
                  <a:pt x="156120" y="1207334"/>
                </a:lnTo>
                <a:lnTo>
                  <a:pt x="138873" y="1177112"/>
                </a:lnTo>
                <a:lnTo>
                  <a:pt x="104561" y="1108241"/>
                </a:lnTo>
                <a:lnTo>
                  <a:pt x="87983" y="1069576"/>
                </a:lnTo>
                <a:lnTo>
                  <a:pt x="72116" y="1028082"/>
                </a:lnTo>
                <a:lnTo>
                  <a:pt x="57204" y="983748"/>
                </a:lnTo>
                <a:lnTo>
                  <a:pt x="43489" y="936569"/>
                </a:lnTo>
                <a:lnTo>
                  <a:pt x="31216" y="886534"/>
                </a:lnTo>
                <a:lnTo>
                  <a:pt x="20627" y="833637"/>
                </a:lnTo>
                <a:lnTo>
                  <a:pt x="11968" y="777869"/>
                </a:lnTo>
                <a:lnTo>
                  <a:pt x="5481" y="719222"/>
                </a:lnTo>
                <a:lnTo>
                  <a:pt x="1411" y="657688"/>
                </a:lnTo>
                <a:lnTo>
                  <a:pt x="0" y="593259"/>
                </a:lnTo>
                <a:lnTo>
                  <a:pt x="1737" y="524824"/>
                </a:lnTo>
                <a:lnTo>
                  <a:pt x="6711" y="459999"/>
                </a:lnTo>
                <a:lnTo>
                  <a:pt x="14566" y="398735"/>
                </a:lnTo>
                <a:lnTo>
                  <a:pt x="24946" y="340987"/>
                </a:lnTo>
                <a:lnTo>
                  <a:pt x="37494" y="286709"/>
                </a:lnTo>
                <a:lnTo>
                  <a:pt x="51854" y="235854"/>
                </a:lnTo>
                <a:lnTo>
                  <a:pt x="67670" y="188375"/>
                </a:lnTo>
                <a:lnTo>
                  <a:pt x="84586" y="144225"/>
                </a:lnTo>
                <a:lnTo>
                  <a:pt x="102245" y="103360"/>
                </a:lnTo>
                <a:lnTo>
                  <a:pt x="120291" y="65731"/>
                </a:lnTo>
                <a:lnTo>
                  <a:pt x="138368" y="31293"/>
                </a:lnTo>
                <a:lnTo>
                  <a:pt x="156120" y="0"/>
                </a:lnTo>
                <a:lnTo>
                  <a:pt x="248306" y="0"/>
                </a:lnTo>
                <a:lnTo>
                  <a:pt x="228309" y="36093"/>
                </a:lnTo>
                <a:lnTo>
                  <a:pt x="208643" y="73895"/>
                </a:lnTo>
                <a:lnTo>
                  <a:pt x="189575" y="113629"/>
                </a:lnTo>
                <a:lnTo>
                  <a:pt x="171375" y="155515"/>
                </a:lnTo>
                <a:lnTo>
                  <a:pt x="154310" y="199776"/>
                </a:lnTo>
                <a:lnTo>
                  <a:pt x="138650" y="246633"/>
                </a:lnTo>
                <a:lnTo>
                  <a:pt x="124662" y="296310"/>
                </a:lnTo>
                <a:lnTo>
                  <a:pt x="112616" y="349027"/>
                </a:lnTo>
                <a:lnTo>
                  <a:pt x="102779" y="405008"/>
                </a:lnTo>
                <a:lnTo>
                  <a:pt x="95420" y="464473"/>
                </a:lnTo>
                <a:lnTo>
                  <a:pt x="90808" y="527645"/>
                </a:lnTo>
                <a:lnTo>
                  <a:pt x="89211" y="594746"/>
                </a:lnTo>
                <a:lnTo>
                  <a:pt x="90307" y="652474"/>
                </a:lnTo>
                <a:lnTo>
                  <a:pt x="93543" y="707750"/>
                </a:lnTo>
                <a:lnTo>
                  <a:pt x="98841" y="760760"/>
                </a:lnTo>
                <a:lnTo>
                  <a:pt x="106125" y="811691"/>
                </a:lnTo>
                <a:lnTo>
                  <a:pt x="115318" y="860730"/>
                </a:lnTo>
                <a:lnTo>
                  <a:pt x="126342" y="908064"/>
                </a:lnTo>
                <a:lnTo>
                  <a:pt x="139120" y="953878"/>
                </a:lnTo>
                <a:lnTo>
                  <a:pt x="153575" y="998361"/>
                </a:lnTo>
                <a:lnTo>
                  <a:pt x="169630" y="1041699"/>
                </a:lnTo>
                <a:lnTo>
                  <a:pt x="187208" y="1084078"/>
                </a:lnTo>
                <a:lnTo>
                  <a:pt x="206231" y="1125686"/>
                </a:lnTo>
                <a:lnTo>
                  <a:pt x="226623" y="1166709"/>
                </a:lnTo>
                <a:lnTo>
                  <a:pt x="248306" y="1207334"/>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23" name="object 23"/>
          <p:cNvSpPr/>
          <p:nvPr/>
        </p:nvSpPr>
        <p:spPr>
          <a:xfrm>
            <a:off x="6511299" y="879641"/>
            <a:ext cx="243746" cy="600701"/>
          </a:xfrm>
          <a:custGeom>
            <a:avLst/>
            <a:gdLst/>
            <a:ahLst/>
            <a:cxnLst/>
            <a:rect l="l" t="t" r="r" b="b"/>
            <a:pathLst>
              <a:path w="401954" h="990600">
                <a:moveTo>
                  <a:pt x="197753" y="990252"/>
                </a:moveTo>
                <a:lnTo>
                  <a:pt x="144188" y="985327"/>
                </a:lnTo>
                <a:lnTo>
                  <a:pt x="100154" y="972038"/>
                </a:lnTo>
                <a:lnTo>
                  <a:pt x="65006" y="950943"/>
                </a:lnTo>
                <a:lnTo>
                  <a:pt x="38100" y="922600"/>
                </a:lnTo>
                <a:lnTo>
                  <a:pt x="18792" y="887565"/>
                </a:lnTo>
                <a:lnTo>
                  <a:pt x="6435" y="846398"/>
                </a:lnTo>
                <a:lnTo>
                  <a:pt x="386" y="799654"/>
                </a:lnTo>
                <a:lnTo>
                  <a:pt x="0" y="747893"/>
                </a:lnTo>
                <a:lnTo>
                  <a:pt x="89211" y="747893"/>
                </a:lnTo>
                <a:lnTo>
                  <a:pt x="90365" y="799434"/>
                </a:lnTo>
                <a:lnTo>
                  <a:pt x="100226" y="843695"/>
                </a:lnTo>
                <a:lnTo>
                  <a:pt x="120364" y="878392"/>
                </a:lnTo>
                <a:lnTo>
                  <a:pt x="152350" y="901242"/>
                </a:lnTo>
                <a:lnTo>
                  <a:pt x="197753" y="909961"/>
                </a:lnTo>
                <a:lnTo>
                  <a:pt x="239302" y="903467"/>
                </a:lnTo>
                <a:lnTo>
                  <a:pt x="270002" y="883697"/>
                </a:lnTo>
                <a:lnTo>
                  <a:pt x="290783" y="850225"/>
                </a:lnTo>
                <a:lnTo>
                  <a:pt x="302571" y="802621"/>
                </a:lnTo>
                <a:lnTo>
                  <a:pt x="306294" y="740459"/>
                </a:lnTo>
                <a:lnTo>
                  <a:pt x="306294" y="648273"/>
                </a:lnTo>
                <a:lnTo>
                  <a:pt x="301565" y="586513"/>
                </a:lnTo>
                <a:lnTo>
                  <a:pt x="287295" y="542265"/>
                </a:lnTo>
                <a:lnTo>
                  <a:pt x="229638" y="496062"/>
                </a:lnTo>
                <a:lnTo>
                  <a:pt x="186002" y="488986"/>
                </a:lnTo>
                <a:lnTo>
                  <a:pt x="132331" y="489178"/>
                </a:lnTo>
                <a:lnTo>
                  <a:pt x="132331" y="407401"/>
                </a:lnTo>
                <a:lnTo>
                  <a:pt x="179711" y="407800"/>
                </a:lnTo>
                <a:lnTo>
                  <a:pt x="217963" y="402665"/>
                </a:lnTo>
                <a:lnTo>
                  <a:pt x="268241" y="364557"/>
                </a:lnTo>
                <a:lnTo>
                  <a:pt x="280845" y="325967"/>
                </a:lnTo>
                <a:lnTo>
                  <a:pt x="285478" y="270609"/>
                </a:lnTo>
                <a:lnTo>
                  <a:pt x="285677" y="223477"/>
                </a:lnTo>
                <a:lnTo>
                  <a:pt x="283110" y="179029"/>
                </a:lnTo>
                <a:lnTo>
                  <a:pt x="275256" y="139951"/>
                </a:lnTo>
                <a:lnTo>
                  <a:pt x="259595" y="108926"/>
                </a:lnTo>
                <a:lnTo>
                  <a:pt x="233610" y="88640"/>
                </a:lnTo>
                <a:lnTo>
                  <a:pt x="194779" y="81777"/>
                </a:lnTo>
                <a:lnTo>
                  <a:pt x="152933" y="90877"/>
                </a:lnTo>
                <a:lnTo>
                  <a:pt x="125503" y="114250"/>
                </a:lnTo>
                <a:lnTo>
                  <a:pt x="109778" y="148686"/>
                </a:lnTo>
                <a:lnTo>
                  <a:pt x="103045" y="190973"/>
                </a:lnTo>
                <a:lnTo>
                  <a:pt x="102593" y="237898"/>
                </a:lnTo>
                <a:lnTo>
                  <a:pt x="14868" y="237898"/>
                </a:lnTo>
                <a:lnTo>
                  <a:pt x="15350" y="198037"/>
                </a:lnTo>
                <a:lnTo>
                  <a:pt x="19004" y="157654"/>
                </a:lnTo>
                <a:lnTo>
                  <a:pt x="27466" y="118455"/>
                </a:lnTo>
                <a:lnTo>
                  <a:pt x="42375" y="82149"/>
                </a:lnTo>
                <a:lnTo>
                  <a:pt x="65369" y="50443"/>
                </a:lnTo>
                <a:lnTo>
                  <a:pt x="98086" y="25044"/>
                </a:lnTo>
                <a:lnTo>
                  <a:pt x="142164" y="7660"/>
                </a:lnTo>
                <a:lnTo>
                  <a:pt x="199240" y="0"/>
                </a:lnTo>
                <a:lnTo>
                  <a:pt x="249169" y="4411"/>
                </a:lnTo>
                <a:lnTo>
                  <a:pt x="289218" y="18283"/>
                </a:lnTo>
                <a:lnTo>
                  <a:pt x="320381" y="40903"/>
                </a:lnTo>
                <a:lnTo>
                  <a:pt x="343651" y="71555"/>
                </a:lnTo>
                <a:lnTo>
                  <a:pt x="360021" y="109525"/>
                </a:lnTo>
                <a:lnTo>
                  <a:pt x="370485" y="154099"/>
                </a:lnTo>
                <a:lnTo>
                  <a:pt x="376034" y="204563"/>
                </a:lnTo>
                <a:lnTo>
                  <a:pt x="377663" y="260201"/>
                </a:lnTo>
                <a:lnTo>
                  <a:pt x="373524" y="320913"/>
                </a:lnTo>
                <a:lnTo>
                  <a:pt x="361677" y="367279"/>
                </a:lnTo>
                <a:lnTo>
                  <a:pt x="342978" y="401727"/>
                </a:lnTo>
                <a:lnTo>
                  <a:pt x="318284" y="426682"/>
                </a:lnTo>
                <a:lnTo>
                  <a:pt x="288451" y="444572"/>
                </a:lnTo>
                <a:lnTo>
                  <a:pt x="327610" y="462879"/>
                </a:lnTo>
                <a:lnTo>
                  <a:pt x="359060" y="490392"/>
                </a:lnTo>
                <a:lnTo>
                  <a:pt x="382231" y="528824"/>
                </a:lnTo>
                <a:lnTo>
                  <a:pt x="396553" y="579889"/>
                </a:lnTo>
                <a:lnTo>
                  <a:pt x="401453" y="645299"/>
                </a:lnTo>
                <a:lnTo>
                  <a:pt x="400999" y="696599"/>
                </a:lnTo>
                <a:lnTo>
                  <a:pt x="399143" y="745519"/>
                </a:lnTo>
                <a:lnTo>
                  <a:pt x="395149" y="791524"/>
                </a:lnTo>
                <a:lnTo>
                  <a:pt x="388280" y="834076"/>
                </a:lnTo>
                <a:lnTo>
                  <a:pt x="377799" y="872641"/>
                </a:lnTo>
                <a:lnTo>
                  <a:pt x="343048" y="935661"/>
                </a:lnTo>
                <a:lnTo>
                  <a:pt x="284998" y="976295"/>
                </a:lnTo>
                <a:lnTo>
                  <a:pt x="245394" y="986876"/>
                </a:lnTo>
                <a:lnTo>
                  <a:pt x="197753" y="990252"/>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24" name="object 24"/>
          <p:cNvSpPr/>
          <p:nvPr/>
        </p:nvSpPr>
        <p:spPr>
          <a:xfrm>
            <a:off x="6828675" y="870625"/>
            <a:ext cx="350024" cy="602626"/>
          </a:xfrm>
          <a:custGeom>
            <a:avLst/>
            <a:gdLst/>
            <a:ahLst/>
            <a:cxnLst/>
            <a:rect l="l" t="t" r="r" b="b"/>
            <a:pathLst>
              <a:path w="577215" h="993775">
                <a:moveTo>
                  <a:pt x="576903" y="993226"/>
                </a:moveTo>
                <a:lnTo>
                  <a:pt x="484718" y="993226"/>
                </a:lnTo>
                <a:lnTo>
                  <a:pt x="484510" y="947302"/>
                </a:lnTo>
                <a:lnTo>
                  <a:pt x="484381" y="898976"/>
                </a:lnTo>
                <a:lnTo>
                  <a:pt x="484325" y="848601"/>
                </a:lnTo>
                <a:lnTo>
                  <a:pt x="484338" y="796527"/>
                </a:lnTo>
                <a:lnTo>
                  <a:pt x="484416" y="743108"/>
                </a:lnTo>
                <a:lnTo>
                  <a:pt x="484553" y="688694"/>
                </a:lnTo>
                <a:lnTo>
                  <a:pt x="484744" y="633637"/>
                </a:lnTo>
                <a:lnTo>
                  <a:pt x="484987" y="578290"/>
                </a:lnTo>
                <a:lnTo>
                  <a:pt x="485275" y="523005"/>
                </a:lnTo>
                <a:lnTo>
                  <a:pt x="485605" y="468132"/>
                </a:lnTo>
                <a:lnTo>
                  <a:pt x="485971" y="414024"/>
                </a:lnTo>
                <a:lnTo>
                  <a:pt x="486370" y="361033"/>
                </a:lnTo>
                <a:lnTo>
                  <a:pt x="486796" y="309510"/>
                </a:lnTo>
                <a:lnTo>
                  <a:pt x="487245" y="259807"/>
                </a:lnTo>
                <a:lnTo>
                  <a:pt x="487712" y="212277"/>
                </a:lnTo>
                <a:lnTo>
                  <a:pt x="488193" y="167271"/>
                </a:lnTo>
                <a:lnTo>
                  <a:pt x="488683" y="125140"/>
                </a:lnTo>
                <a:lnTo>
                  <a:pt x="489178" y="86238"/>
                </a:lnTo>
                <a:lnTo>
                  <a:pt x="484470" y="116260"/>
                </a:lnTo>
                <a:lnTo>
                  <a:pt x="472320" y="190077"/>
                </a:lnTo>
                <a:lnTo>
                  <a:pt x="465042" y="232995"/>
                </a:lnTo>
                <a:lnTo>
                  <a:pt x="457069" y="279333"/>
                </a:lnTo>
                <a:lnTo>
                  <a:pt x="448482" y="328652"/>
                </a:lnTo>
                <a:lnTo>
                  <a:pt x="439363" y="380513"/>
                </a:lnTo>
                <a:lnTo>
                  <a:pt x="429793" y="434478"/>
                </a:lnTo>
                <a:lnTo>
                  <a:pt x="419853" y="490108"/>
                </a:lnTo>
                <a:lnTo>
                  <a:pt x="409624" y="546962"/>
                </a:lnTo>
                <a:lnTo>
                  <a:pt x="399186" y="604603"/>
                </a:lnTo>
                <a:lnTo>
                  <a:pt x="388622" y="662591"/>
                </a:lnTo>
                <a:lnTo>
                  <a:pt x="378012" y="720487"/>
                </a:lnTo>
                <a:lnTo>
                  <a:pt x="367437" y="777853"/>
                </a:lnTo>
                <a:lnTo>
                  <a:pt x="356978" y="834248"/>
                </a:lnTo>
                <a:lnTo>
                  <a:pt x="346717" y="889235"/>
                </a:lnTo>
                <a:lnTo>
                  <a:pt x="336734" y="942374"/>
                </a:lnTo>
                <a:lnTo>
                  <a:pt x="327110" y="993226"/>
                </a:lnTo>
                <a:lnTo>
                  <a:pt x="233437" y="993226"/>
                </a:lnTo>
                <a:lnTo>
                  <a:pt x="225935" y="948836"/>
                </a:lnTo>
                <a:lnTo>
                  <a:pt x="217859" y="900785"/>
                </a:lnTo>
                <a:lnTo>
                  <a:pt x="200335" y="795911"/>
                </a:lnTo>
                <a:lnTo>
                  <a:pt x="171926" y="624951"/>
                </a:lnTo>
                <a:lnTo>
                  <a:pt x="124731" y="340437"/>
                </a:lnTo>
                <a:lnTo>
                  <a:pt x="107941" y="239662"/>
                </a:lnTo>
                <a:lnTo>
                  <a:pt x="100342" y="194276"/>
                </a:lnTo>
                <a:lnTo>
                  <a:pt x="93391" y="152961"/>
                </a:lnTo>
                <a:lnTo>
                  <a:pt x="87173" y="116268"/>
                </a:lnTo>
                <a:lnTo>
                  <a:pt x="81777" y="84751"/>
                </a:lnTo>
                <a:lnTo>
                  <a:pt x="82962" y="127112"/>
                </a:lnTo>
                <a:lnTo>
                  <a:pt x="84039" y="171758"/>
                </a:lnTo>
                <a:lnTo>
                  <a:pt x="85012" y="218438"/>
                </a:lnTo>
                <a:lnTo>
                  <a:pt x="85885" y="266903"/>
                </a:lnTo>
                <a:lnTo>
                  <a:pt x="86659" y="316904"/>
                </a:lnTo>
                <a:lnTo>
                  <a:pt x="87339" y="368192"/>
                </a:lnTo>
                <a:lnTo>
                  <a:pt x="87927" y="420516"/>
                </a:lnTo>
                <a:lnTo>
                  <a:pt x="88426" y="473628"/>
                </a:lnTo>
                <a:lnTo>
                  <a:pt x="88840" y="527279"/>
                </a:lnTo>
                <a:lnTo>
                  <a:pt x="89171" y="581219"/>
                </a:lnTo>
                <a:lnTo>
                  <a:pt x="89422" y="635199"/>
                </a:lnTo>
                <a:lnTo>
                  <a:pt x="89597" y="688969"/>
                </a:lnTo>
                <a:lnTo>
                  <a:pt x="89698" y="742280"/>
                </a:lnTo>
                <a:lnTo>
                  <a:pt x="89729" y="794883"/>
                </a:lnTo>
                <a:lnTo>
                  <a:pt x="89693" y="846529"/>
                </a:lnTo>
                <a:lnTo>
                  <a:pt x="89593" y="896967"/>
                </a:lnTo>
                <a:lnTo>
                  <a:pt x="89431" y="945949"/>
                </a:lnTo>
                <a:lnTo>
                  <a:pt x="89211" y="993226"/>
                </a:lnTo>
                <a:lnTo>
                  <a:pt x="0" y="993226"/>
                </a:lnTo>
                <a:lnTo>
                  <a:pt x="0" y="0"/>
                </a:lnTo>
                <a:lnTo>
                  <a:pt x="141252" y="0"/>
                </a:lnTo>
                <a:lnTo>
                  <a:pt x="152476" y="57730"/>
                </a:lnTo>
                <a:lnTo>
                  <a:pt x="163790" y="116843"/>
                </a:lnTo>
                <a:lnTo>
                  <a:pt x="175108" y="176841"/>
                </a:lnTo>
                <a:lnTo>
                  <a:pt x="186346" y="237224"/>
                </a:lnTo>
                <a:lnTo>
                  <a:pt x="197418" y="297494"/>
                </a:lnTo>
                <a:lnTo>
                  <a:pt x="208239" y="357152"/>
                </a:lnTo>
                <a:lnTo>
                  <a:pt x="218725" y="415699"/>
                </a:lnTo>
                <a:lnTo>
                  <a:pt x="228791" y="472637"/>
                </a:lnTo>
                <a:lnTo>
                  <a:pt x="238351" y="527466"/>
                </a:lnTo>
                <a:lnTo>
                  <a:pt x="247322" y="579688"/>
                </a:lnTo>
                <a:lnTo>
                  <a:pt x="255617" y="628805"/>
                </a:lnTo>
                <a:lnTo>
                  <a:pt x="263151" y="674316"/>
                </a:lnTo>
                <a:lnTo>
                  <a:pt x="269841" y="715725"/>
                </a:lnTo>
                <a:lnTo>
                  <a:pt x="280346" y="784236"/>
                </a:lnTo>
                <a:lnTo>
                  <a:pt x="283991" y="810341"/>
                </a:lnTo>
                <a:lnTo>
                  <a:pt x="287786" y="784530"/>
                </a:lnTo>
                <a:lnTo>
                  <a:pt x="299366" y="715300"/>
                </a:lnTo>
                <a:lnTo>
                  <a:pt x="306898" y="673062"/>
                </a:lnTo>
                <a:lnTo>
                  <a:pt x="315423" y="626529"/>
                </a:lnTo>
                <a:lnTo>
                  <a:pt x="324816" y="576291"/>
                </a:lnTo>
                <a:lnTo>
                  <a:pt x="334949" y="522938"/>
                </a:lnTo>
                <a:lnTo>
                  <a:pt x="345696" y="467061"/>
                </a:lnTo>
                <a:lnTo>
                  <a:pt x="356931" y="409250"/>
                </a:lnTo>
                <a:lnTo>
                  <a:pt x="368527" y="350095"/>
                </a:lnTo>
                <a:lnTo>
                  <a:pt x="380359" y="290187"/>
                </a:lnTo>
                <a:lnTo>
                  <a:pt x="392300" y="230115"/>
                </a:lnTo>
                <a:lnTo>
                  <a:pt x="404223" y="170470"/>
                </a:lnTo>
                <a:lnTo>
                  <a:pt x="416002" y="111843"/>
                </a:lnTo>
                <a:lnTo>
                  <a:pt x="427512" y="54822"/>
                </a:lnTo>
                <a:lnTo>
                  <a:pt x="438625" y="0"/>
                </a:lnTo>
                <a:lnTo>
                  <a:pt x="576903" y="0"/>
                </a:lnTo>
                <a:lnTo>
                  <a:pt x="576903" y="99322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25" name="object 25"/>
          <p:cNvSpPr/>
          <p:nvPr/>
        </p:nvSpPr>
        <p:spPr>
          <a:xfrm>
            <a:off x="7219981" y="870681"/>
            <a:ext cx="252602" cy="602241"/>
          </a:xfrm>
          <a:custGeom>
            <a:avLst/>
            <a:gdLst/>
            <a:ahLst/>
            <a:cxnLst/>
            <a:rect l="l" t="t" r="r" b="b"/>
            <a:pathLst>
              <a:path w="416559" h="993139">
                <a:moveTo>
                  <a:pt x="416318" y="0"/>
                </a:moveTo>
                <a:lnTo>
                  <a:pt x="0" y="0"/>
                </a:lnTo>
                <a:lnTo>
                  <a:pt x="0" y="87630"/>
                </a:lnTo>
                <a:lnTo>
                  <a:pt x="162064" y="87630"/>
                </a:lnTo>
                <a:lnTo>
                  <a:pt x="162064" y="993140"/>
                </a:lnTo>
                <a:lnTo>
                  <a:pt x="255739" y="993140"/>
                </a:lnTo>
                <a:lnTo>
                  <a:pt x="255739" y="87630"/>
                </a:lnTo>
                <a:lnTo>
                  <a:pt x="416318" y="87630"/>
                </a:lnTo>
                <a:lnTo>
                  <a:pt x="416318" y="0"/>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26" name="object 26"/>
          <p:cNvSpPr/>
          <p:nvPr/>
        </p:nvSpPr>
        <p:spPr>
          <a:xfrm>
            <a:off x="7514821" y="838166"/>
            <a:ext cx="151715" cy="733163"/>
          </a:xfrm>
          <a:custGeom>
            <a:avLst/>
            <a:gdLst/>
            <a:ahLst/>
            <a:cxnLst/>
            <a:rect l="l" t="t" r="r" b="b"/>
            <a:pathLst>
              <a:path w="250190" h="1209039">
                <a:moveTo>
                  <a:pt x="92185" y="1208821"/>
                </a:moveTo>
                <a:lnTo>
                  <a:pt x="0" y="1208821"/>
                </a:lnTo>
                <a:lnTo>
                  <a:pt x="19996" y="1172415"/>
                </a:lnTo>
                <a:lnTo>
                  <a:pt x="39663" y="1134409"/>
                </a:lnTo>
                <a:lnTo>
                  <a:pt x="58731" y="1094565"/>
                </a:lnTo>
                <a:lnTo>
                  <a:pt x="76931" y="1052645"/>
                </a:lnTo>
                <a:lnTo>
                  <a:pt x="93996" y="1008413"/>
                </a:lnTo>
                <a:lnTo>
                  <a:pt x="109656" y="961630"/>
                </a:lnTo>
                <a:lnTo>
                  <a:pt x="123643" y="912059"/>
                </a:lnTo>
                <a:lnTo>
                  <a:pt x="135690" y="859463"/>
                </a:lnTo>
                <a:lnTo>
                  <a:pt x="145526" y="803604"/>
                </a:lnTo>
                <a:lnTo>
                  <a:pt x="152885" y="744245"/>
                </a:lnTo>
                <a:lnTo>
                  <a:pt x="157497" y="681147"/>
                </a:lnTo>
                <a:lnTo>
                  <a:pt x="159094" y="614075"/>
                </a:lnTo>
                <a:lnTo>
                  <a:pt x="158023" y="556346"/>
                </a:lnTo>
                <a:lnTo>
                  <a:pt x="154852" y="501065"/>
                </a:lnTo>
                <a:lnTo>
                  <a:pt x="149647" y="448042"/>
                </a:lnTo>
                <a:lnTo>
                  <a:pt x="142473" y="397086"/>
                </a:lnTo>
                <a:lnTo>
                  <a:pt x="133394" y="348006"/>
                </a:lnTo>
                <a:lnTo>
                  <a:pt x="122475" y="300611"/>
                </a:lnTo>
                <a:lnTo>
                  <a:pt x="109783" y="254710"/>
                </a:lnTo>
                <a:lnTo>
                  <a:pt x="95380" y="210113"/>
                </a:lnTo>
                <a:lnTo>
                  <a:pt x="79333" y="166629"/>
                </a:lnTo>
                <a:lnTo>
                  <a:pt x="61707" y="124066"/>
                </a:lnTo>
                <a:lnTo>
                  <a:pt x="42566" y="82234"/>
                </a:lnTo>
                <a:lnTo>
                  <a:pt x="21975" y="40942"/>
                </a:lnTo>
                <a:lnTo>
                  <a:pt x="0" y="0"/>
                </a:lnTo>
                <a:lnTo>
                  <a:pt x="92185" y="0"/>
                </a:lnTo>
                <a:lnTo>
                  <a:pt x="127287" y="63837"/>
                </a:lnTo>
                <a:lnTo>
                  <a:pt x="144555" y="99903"/>
                </a:lnTo>
                <a:lnTo>
                  <a:pt x="161316" y="138751"/>
                </a:lnTo>
                <a:lnTo>
                  <a:pt x="177330" y="180393"/>
                </a:lnTo>
                <a:lnTo>
                  <a:pt x="192357" y="224840"/>
                </a:lnTo>
                <a:lnTo>
                  <a:pt x="206157" y="272106"/>
                </a:lnTo>
                <a:lnTo>
                  <a:pt x="218492" y="322202"/>
                </a:lnTo>
                <a:lnTo>
                  <a:pt x="229122" y="375140"/>
                </a:lnTo>
                <a:lnTo>
                  <a:pt x="237806" y="430933"/>
                </a:lnTo>
                <a:lnTo>
                  <a:pt x="244306" y="489593"/>
                </a:lnTo>
                <a:lnTo>
                  <a:pt x="248381" y="551132"/>
                </a:lnTo>
                <a:lnTo>
                  <a:pt x="249793" y="615562"/>
                </a:lnTo>
                <a:lnTo>
                  <a:pt x="248026" y="683656"/>
                </a:lnTo>
                <a:lnTo>
                  <a:pt x="242971" y="748203"/>
                </a:lnTo>
                <a:lnTo>
                  <a:pt x="234994" y="809249"/>
                </a:lnTo>
                <a:lnTo>
                  <a:pt x="224461" y="866842"/>
                </a:lnTo>
                <a:lnTo>
                  <a:pt x="211739" y="921028"/>
                </a:lnTo>
                <a:lnTo>
                  <a:pt x="197195" y="971852"/>
                </a:lnTo>
                <a:lnTo>
                  <a:pt x="181195" y="1019362"/>
                </a:lnTo>
                <a:lnTo>
                  <a:pt x="164105" y="1063604"/>
                </a:lnTo>
                <a:lnTo>
                  <a:pt x="146293" y="1104625"/>
                </a:lnTo>
                <a:lnTo>
                  <a:pt x="128125" y="1142470"/>
                </a:lnTo>
                <a:lnTo>
                  <a:pt x="109966" y="1177187"/>
                </a:lnTo>
                <a:lnTo>
                  <a:pt x="92185" y="1208821"/>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27" name="object 27"/>
          <p:cNvSpPr/>
          <p:nvPr/>
        </p:nvSpPr>
        <p:spPr>
          <a:xfrm>
            <a:off x="9397755" y="0"/>
            <a:ext cx="385" cy="1879500"/>
          </a:xfrm>
          <a:custGeom>
            <a:avLst/>
            <a:gdLst/>
            <a:ahLst/>
            <a:cxnLst/>
            <a:rect l="l" t="t" r="r" b="b"/>
            <a:pathLst>
              <a:path w="634" h="3099435">
                <a:moveTo>
                  <a:pt x="0" y="3099382"/>
                </a:moveTo>
                <a:lnTo>
                  <a:pt x="43" y="0"/>
                </a:lnTo>
              </a:path>
            </a:pathLst>
          </a:custGeom>
          <a:ln w="31412">
            <a:solidFill>
              <a:srgbClr val="FFFFFF"/>
            </a:solidFill>
          </a:ln>
        </p:spPr>
        <p:txBody>
          <a:bodyPr wrap="square" lIns="0" tIns="0" rIns="0" bIns="0" rtlCol="0"/>
          <a:lstStyle/>
          <a:p>
            <a:pPr defTabSz="554492"/>
            <a:endParaRPr sz="1092" kern="0">
              <a:solidFill>
                <a:sysClr val="windowText" lastClr="000000"/>
              </a:solidFill>
            </a:endParaRPr>
          </a:p>
        </p:txBody>
      </p:sp>
      <p:grpSp>
        <p:nvGrpSpPr>
          <p:cNvPr id="28" name="object 28"/>
          <p:cNvGrpSpPr/>
          <p:nvPr/>
        </p:nvGrpSpPr>
        <p:grpSpPr>
          <a:xfrm>
            <a:off x="2079271" y="4251027"/>
            <a:ext cx="4216457" cy="449755"/>
            <a:chOff x="3428167" y="7010258"/>
            <a:chExt cx="6953250" cy="741680"/>
          </a:xfrm>
        </p:grpSpPr>
        <p:sp>
          <p:nvSpPr>
            <p:cNvPr id="29" name="object 29"/>
            <p:cNvSpPr/>
            <p:nvPr/>
          </p:nvSpPr>
          <p:spPr>
            <a:xfrm>
              <a:off x="3428167" y="7010258"/>
              <a:ext cx="6953250" cy="741680"/>
            </a:xfrm>
            <a:custGeom>
              <a:avLst/>
              <a:gdLst/>
              <a:ahLst/>
              <a:cxnLst/>
              <a:rect l="l" t="t" r="r" b="b"/>
              <a:pathLst>
                <a:path w="6953250" h="741679">
                  <a:moveTo>
                    <a:pt x="6952667" y="741338"/>
                  </a:moveTo>
                  <a:lnTo>
                    <a:pt x="0" y="741338"/>
                  </a:lnTo>
                  <a:lnTo>
                    <a:pt x="0" y="0"/>
                  </a:lnTo>
                  <a:lnTo>
                    <a:pt x="6952667" y="0"/>
                  </a:lnTo>
                  <a:lnTo>
                    <a:pt x="6952667" y="741338"/>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30" name="object 30"/>
            <p:cNvSpPr/>
            <p:nvPr/>
          </p:nvSpPr>
          <p:spPr>
            <a:xfrm>
              <a:off x="5365458" y="7214419"/>
              <a:ext cx="3042920" cy="377190"/>
            </a:xfrm>
            <a:custGeom>
              <a:avLst/>
              <a:gdLst/>
              <a:ahLst/>
              <a:cxnLst/>
              <a:rect l="l" t="t" r="r" b="b"/>
              <a:pathLst>
                <a:path w="3042920" h="377190">
                  <a:moveTo>
                    <a:pt x="332066" y="377190"/>
                  </a:moveTo>
                  <a:lnTo>
                    <a:pt x="308635" y="292531"/>
                  </a:lnTo>
                  <a:lnTo>
                    <a:pt x="290944" y="228638"/>
                  </a:lnTo>
                  <a:lnTo>
                    <a:pt x="240753" y="47307"/>
                  </a:lnTo>
                  <a:lnTo>
                    <a:pt x="227749" y="342"/>
                  </a:lnTo>
                  <a:lnTo>
                    <a:pt x="208635" y="342"/>
                  </a:lnTo>
                  <a:lnTo>
                    <a:pt x="208635" y="228638"/>
                  </a:lnTo>
                  <a:lnTo>
                    <a:pt x="117424" y="228638"/>
                  </a:lnTo>
                  <a:lnTo>
                    <a:pt x="163296" y="47307"/>
                  </a:lnTo>
                  <a:lnTo>
                    <a:pt x="208635" y="228638"/>
                  </a:lnTo>
                  <a:lnTo>
                    <a:pt x="208635" y="342"/>
                  </a:lnTo>
                  <a:lnTo>
                    <a:pt x="104317" y="342"/>
                  </a:lnTo>
                  <a:lnTo>
                    <a:pt x="0" y="377190"/>
                  </a:lnTo>
                  <a:lnTo>
                    <a:pt x="80289" y="377190"/>
                  </a:lnTo>
                  <a:lnTo>
                    <a:pt x="101587" y="292531"/>
                  </a:lnTo>
                  <a:lnTo>
                    <a:pt x="224472" y="292531"/>
                  </a:lnTo>
                  <a:lnTo>
                    <a:pt x="245770" y="377190"/>
                  </a:lnTo>
                  <a:lnTo>
                    <a:pt x="332066" y="377190"/>
                  </a:lnTo>
                  <a:close/>
                </a:path>
                <a:path w="3042920" h="377190">
                  <a:moveTo>
                    <a:pt x="666864" y="55499"/>
                  </a:moveTo>
                  <a:lnTo>
                    <a:pt x="612241" y="342"/>
                  </a:lnTo>
                  <a:lnTo>
                    <a:pt x="582752" y="342"/>
                  </a:lnTo>
                  <a:lnTo>
                    <a:pt x="582752" y="79527"/>
                  </a:lnTo>
                  <a:lnTo>
                    <a:pt x="582752" y="166916"/>
                  </a:lnTo>
                  <a:lnTo>
                    <a:pt x="563638" y="186029"/>
                  </a:lnTo>
                  <a:lnTo>
                    <a:pt x="455498" y="186029"/>
                  </a:lnTo>
                  <a:lnTo>
                    <a:pt x="455498" y="60413"/>
                  </a:lnTo>
                  <a:lnTo>
                    <a:pt x="563638" y="60413"/>
                  </a:lnTo>
                  <a:lnTo>
                    <a:pt x="582752" y="79527"/>
                  </a:lnTo>
                  <a:lnTo>
                    <a:pt x="582752" y="342"/>
                  </a:lnTo>
                  <a:lnTo>
                    <a:pt x="371386" y="342"/>
                  </a:lnTo>
                  <a:lnTo>
                    <a:pt x="371386" y="377190"/>
                  </a:lnTo>
                  <a:lnTo>
                    <a:pt x="455498" y="377190"/>
                  </a:lnTo>
                  <a:lnTo>
                    <a:pt x="455498" y="246113"/>
                  </a:lnTo>
                  <a:lnTo>
                    <a:pt x="612241" y="246113"/>
                  </a:lnTo>
                  <a:lnTo>
                    <a:pt x="666864" y="190944"/>
                  </a:lnTo>
                  <a:lnTo>
                    <a:pt x="666864" y="186029"/>
                  </a:lnTo>
                  <a:lnTo>
                    <a:pt x="666864" y="60413"/>
                  </a:lnTo>
                  <a:lnTo>
                    <a:pt x="666864" y="55499"/>
                  </a:lnTo>
                  <a:close/>
                </a:path>
                <a:path w="3042920" h="377190">
                  <a:moveTo>
                    <a:pt x="1011491" y="55499"/>
                  </a:moveTo>
                  <a:lnTo>
                    <a:pt x="956868" y="342"/>
                  </a:lnTo>
                  <a:lnTo>
                    <a:pt x="927379" y="342"/>
                  </a:lnTo>
                  <a:lnTo>
                    <a:pt x="927379" y="79527"/>
                  </a:lnTo>
                  <a:lnTo>
                    <a:pt x="927379" y="166916"/>
                  </a:lnTo>
                  <a:lnTo>
                    <a:pt x="908265" y="186029"/>
                  </a:lnTo>
                  <a:lnTo>
                    <a:pt x="800125" y="186029"/>
                  </a:lnTo>
                  <a:lnTo>
                    <a:pt x="800125" y="60413"/>
                  </a:lnTo>
                  <a:lnTo>
                    <a:pt x="908265" y="60413"/>
                  </a:lnTo>
                  <a:lnTo>
                    <a:pt x="927379" y="79527"/>
                  </a:lnTo>
                  <a:lnTo>
                    <a:pt x="927379" y="342"/>
                  </a:lnTo>
                  <a:lnTo>
                    <a:pt x="716013" y="342"/>
                  </a:lnTo>
                  <a:lnTo>
                    <a:pt x="716013" y="377190"/>
                  </a:lnTo>
                  <a:lnTo>
                    <a:pt x="800125" y="377190"/>
                  </a:lnTo>
                  <a:lnTo>
                    <a:pt x="800125" y="246113"/>
                  </a:lnTo>
                  <a:lnTo>
                    <a:pt x="956868" y="246113"/>
                  </a:lnTo>
                  <a:lnTo>
                    <a:pt x="1011491" y="190944"/>
                  </a:lnTo>
                  <a:lnTo>
                    <a:pt x="1011491" y="186029"/>
                  </a:lnTo>
                  <a:lnTo>
                    <a:pt x="1011491" y="60413"/>
                  </a:lnTo>
                  <a:lnTo>
                    <a:pt x="1011491" y="55499"/>
                  </a:lnTo>
                  <a:close/>
                </a:path>
                <a:path w="3042920" h="377190">
                  <a:moveTo>
                    <a:pt x="1288935" y="309880"/>
                  </a:moveTo>
                  <a:lnTo>
                    <a:pt x="1144752" y="309880"/>
                  </a:lnTo>
                  <a:lnTo>
                    <a:pt x="1144752" y="0"/>
                  </a:lnTo>
                  <a:lnTo>
                    <a:pt x="1060640" y="0"/>
                  </a:lnTo>
                  <a:lnTo>
                    <a:pt x="1060640" y="309880"/>
                  </a:lnTo>
                  <a:lnTo>
                    <a:pt x="1060640" y="377190"/>
                  </a:lnTo>
                  <a:lnTo>
                    <a:pt x="1288935" y="377190"/>
                  </a:lnTo>
                  <a:lnTo>
                    <a:pt x="1288935" y="309880"/>
                  </a:lnTo>
                  <a:close/>
                </a:path>
                <a:path w="3042920" h="377190">
                  <a:moveTo>
                    <a:pt x="1582229" y="342"/>
                  </a:moveTo>
                  <a:lnTo>
                    <a:pt x="1500301" y="342"/>
                  </a:lnTo>
                  <a:lnTo>
                    <a:pt x="1425473" y="179476"/>
                  </a:lnTo>
                  <a:lnTo>
                    <a:pt x="1353388" y="342"/>
                  </a:lnTo>
                  <a:lnTo>
                    <a:pt x="1262176" y="342"/>
                  </a:lnTo>
                  <a:lnTo>
                    <a:pt x="1380147" y="261950"/>
                  </a:lnTo>
                  <a:lnTo>
                    <a:pt x="1380147" y="377190"/>
                  </a:lnTo>
                  <a:lnTo>
                    <a:pt x="1463713" y="377190"/>
                  </a:lnTo>
                  <a:lnTo>
                    <a:pt x="1463713" y="261950"/>
                  </a:lnTo>
                  <a:lnTo>
                    <a:pt x="1582229" y="342"/>
                  </a:lnTo>
                  <a:close/>
                </a:path>
                <a:path w="3042920" h="377190">
                  <a:moveTo>
                    <a:pt x="2039099" y="342"/>
                  </a:moveTo>
                  <a:lnTo>
                    <a:pt x="1964270" y="342"/>
                  </a:lnTo>
                  <a:lnTo>
                    <a:pt x="1964270" y="251028"/>
                  </a:lnTo>
                  <a:lnTo>
                    <a:pt x="1832102" y="342"/>
                  </a:lnTo>
                  <a:lnTo>
                    <a:pt x="1743621" y="342"/>
                  </a:lnTo>
                  <a:lnTo>
                    <a:pt x="1743621" y="377190"/>
                  </a:lnTo>
                  <a:lnTo>
                    <a:pt x="1818449" y="377190"/>
                  </a:lnTo>
                  <a:lnTo>
                    <a:pt x="1818449" y="124320"/>
                  </a:lnTo>
                  <a:lnTo>
                    <a:pt x="1949526" y="377190"/>
                  </a:lnTo>
                  <a:lnTo>
                    <a:pt x="2039099" y="377190"/>
                  </a:lnTo>
                  <a:lnTo>
                    <a:pt x="2039099" y="342"/>
                  </a:lnTo>
                  <a:close/>
                </a:path>
                <a:path w="3042920" h="377190">
                  <a:moveTo>
                    <a:pt x="2405024" y="56045"/>
                  </a:moveTo>
                  <a:lnTo>
                    <a:pt x="2349309" y="342"/>
                  </a:lnTo>
                  <a:lnTo>
                    <a:pt x="2320912" y="342"/>
                  </a:lnTo>
                  <a:lnTo>
                    <a:pt x="2320912" y="84988"/>
                  </a:lnTo>
                  <a:lnTo>
                    <a:pt x="2320912" y="292531"/>
                  </a:lnTo>
                  <a:lnTo>
                    <a:pt x="2299068" y="314375"/>
                  </a:lnTo>
                  <a:lnTo>
                    <a:pt x="2210041" y="314375"/>
                  </a:lnTo>
                  <a:lnTo>
                    <a:pt x="2188197" y="292531"/>
                  </a:lnTo>
                  <a:lnTo>
                    <a:pt x="2188197" y="84988"/>
                  </a:lnTo>
                  <a:lnTo>
                    <a:pt x="2210041" y="63144"/>
                  </a:lnTo>
                  <a:lnTo>
                    <a:pt x="2299068" y="63144"/>
                  </a:lnTo>
                  <a:lnTo>
                    <a:pt x="2320912" y="84988"/>
                  </a:lnTo>
                  <a:lnTo>
                    <a:pt x="2320912" y="342"/>
                  </a:lnTo>
                  <a:lnTo>
                    <a:pt x="2159800" y="342"/>
                  </a:lnTo>
                  <a:lnTo>
                    <a:pt x="2104085" y="56045"/>
                  </a:lnTo>
                  <a:lnTo>
                    <a:pt x="2104085" y="321475"/>
                  </a:lnTo>
                  <a:lnTo>
                    <a:pt x="2159800" y="377190"/>
                  </a:lnTo>
                  <a:lnTo>
                    <a:pt x="2349309" y="377190"/>
                  </a:lnTo>
                  <a:lnTo>
                    <a:pt x="2405024" y="321475"/>
                  </a:lnTo>
                  <a:lnTo>
                    <a:pt x="2405024" y="314375"/>
                  </a:lnTo>
                  <a:lnTo>
                    <a:pt x="2405024" y="63144"/>
                  </a:lnTo>
                  <a:lnTo>
                    <a:pt x="2405024" y="56045"/>
                  </a:lnTo>
                  <a:close/>
                </a:path>
                <a:path w="3042920" h="377190">
                  <a:moveTo>
                    <a:pt x="2913494" y="342"/>
                  </a:moveTo>
                  <a:lnTo>
                    <a:pt x="2842501" y="342"/>
                  </a:lnTo>
                  <a:lnTo>
                    <a:pt x="2795524" y="300177"/>
                  </a:lnTo>
                  <a:lnTo>
                    <a:pt x="2735999" y="342"/>
                  </a:lnTo>
                  <a:lnTo>
                    <a:pt x="2627312" y="342"/>
                  </a:lnTo>
                  <a:lnTo>
                    <a:pt x="2567775" y="300177"/>
                  </a:lnTo>
                  <a:lnTo>
                    <a:pt x="2520810" y="342"/>
                  </a:lnTo>
                  <a:lnTo>
                    <a:pt x="2441067" y="342"/>
                  </a:lnTo>
                  <a:lnTo>
                    <a:pt x="2510434" y="377190"/>
                  </a:lnTo>
                  <a:lnTo>
                    <a:pt x="2618028" y="377190"/>
                  </a:lnTo>
                  <a:lnTo>
                    <a:pt x="2678646" y="75158"/>
                  </a:lnTo>
                  <a:lnTo>
                    <a:pt x="2738729" y="377190"/>
                  </a:lnTo>
                  <a:lnTo>
                    <a:pt x="2843593" y="377190"/>
                  </a:lnTo>
                  <a:lnTo>
                    <a:pt x="2913494" y="342"/>
                  </a:lnTo>
                  <a:close/>
                </a:path>
                <a:path w="3042920" h="377190">
                  <a:moveTo>
                    <a:pt x="3042386" y="304546"/>
                  </a:moveTo>
                  <a:lnTo>
                    <a:pt x="2958287" y="304546"/>
                  </a:lnTo>
                  <a:lnTo>
                    <a:pt x="2958287" y="377190"/>
                  </a:lnTo>
                  <a:lnTo>
                    <a:pt x="3042386" y="377190"/>
                  </a:lnTo>
                  <a:lnTo>
                    <a:pt x="3042386" y="304546"/>
                  </a:lnTo>
                  <a:close/>
                </a:path>
                <a:path w="3042920" h="377190">
                  <a:moveTo>
                    <a:pt x="3042386" y="342"/>
                  </a:moveTo>
                  <a:lnTo>
                    <a:pt x="2958287" y="342"/>
                  </a:lnTo>
                  <a:lnTo>
                    <a:pt x="2958287" y="271233"/>
                  </a:lnTo>
                  <a:lnTo>
                    <a:pt x="3042386" y="271233"/>
                  </a:lnTo>
                  <a:lnTo>
                    <a:pt x="3042386" y="342"/>
                  </a:lnTo>
                  <a:close/>
                </a:path>
              </a:pathLst>
            </a:custGeom>
            <a:solidFill>
              <a:srgbClr val="231F20"/>
            </a:solidFill>
          </p:spPr>
          <p:txBody>
            <a:bodyPr wrap="square" lIns="0" tIns="0" rIns="0" bIns="0" rtlCol="0"/>
            <a:lstStyle/>
            <a:p>
              <a:pPr defTabSz="554492"/>
              <a:endParaRPr sz="1092" kern="0">
                <a:solidFill>
                  <a:sysClr val="windowText" lastClr="000000"/>
                </a:solidFill>
              </a:endParaRPr>
            </a:p>
          </p:txBody>
        </p:sp>
      </p:grpSp>
      <p:sp>
        <p:nvSpPr>
          <p:cNvPr id="31" name="object 31"/>
          <p:cNvSpPr/>
          <p:nvPr/>
        </p:nvSpPr>
        <p:spPr>
          <a:xfrm>
            <a:off x="2544550" y="5304306"/>
            <a:ext cx="644983" cy="258763"/>
          </a:xfrm>
          <a:custGeom>
            <a:avLst/>
            <a:gdLst/>
            <a:ahLst/>
            <a:cxnLst/>
            <a:rect l="l" t="t" r="r" b="b"/>
            <a:pathLst>
              <a:path w="1063625" h="426720">
                <a:moveTo>
                  <a:pt x="152654" y="390906"/>
                </a:moveTo>
                <a:lnTo>
                  <a:pt x="47269" y="390906"/>
                </a:lnTo>
                <a:lnTo>
                  <a:pt x="130302" y="0"/>
                </a:lnTo>
                <a:lnTo>
                  <a:pt x="90703" y="0"/>
                </a:lnTo>
                <a:lnTo>
                  <a:pt x="0" y="426669"/>
                </a:lnTo>
                <a:lnTo>
                  <a:pt x="141160" y="426669"/>
                </a:lnTo>
                <a:lnTo>
                  <a:pt x="152654" y="390906"/>
                </a:lnTo>
                <a:close/>
              </a:path>
              <a:path w="1063625" h="426720">
                <a:moveTo>
                  <a:pt x="400481" y="0"/>
                </a:moveTo>
                <a:lnTo>
                  <a:pt x="263156" y="0"/>
                </a:lnTo>
                <a:lnTo>
                  <a:pt x="172453" y="426669"/>
                </a:lnTo>
                <a:lnTo>
                  <a:pt x="316166" y="426669"/>
                </a:lnTo>
                <a:lnTo>
                  <a:pt x="328307" y="390906"/>
                </a:lnTo>
                <a:lnTo>
                  <a:pt x="219722" y="390906"/>
                </a:lnTo>
                <a:lnTo>
                  <a:pt x="256133" y="216522"/>
                </a:lnTo>
                <a:lnTo>
                  <a:pt x="348742" y="216522"/>
                </a:lnTo>
                <a:lnTo>
                  <a:pt x="357047" y="180124"/>
                </a:lnTo>
                <a:lnTo>
                  <a:pt x="264439" y="180124"/>
                </a:lnTo>
                <a:lnTo>
                  <a:pt x="294449" y="35763"/>
                </a:lnTo>
                <a:lnTo>
                  <a:pt x="392176" y="35763"/>
                </a:lnTo>
                <a:lnTo>
                  <a:pt x="400481" y="0"/>
                </a:lnTo>
                <a:close/>
              </a:path>
              <a:path w="1063625" h="426720">
                <a:moveTo>
                  <a:pt x="565912" y="0"/>
                </a:moveTo>
                <a:lnTo>
                  <a:pt x="528231" y="0"/>
                </a:lnTo>
                <a:lnTo>
                  <a:pt x="528231" y="36410"/>
                </a:lnTo>
                <a:lnTo>
                  <a:pt x="528142" y="37490"/>
                </a:lnTo>
                <a:lnTo>
                  <a:pt x="525335" y="73393"/>
                </a:lnTo>
                <a:lnTo>
                  <a:pt x="522312" y="123913"/>
                </a:lnTo>
                <a:lnTo>
                  <a:pt x="519023" y="184251"/>
                </a:lnTo>
                <a:lnTo>
                  <a:pt x="515454" y="247827"/>
                </a:lnTo>
                <a:lnTo>
                  <a:pt x="454139" y="247827"/>
                </a:lnTo>
                <a:lnTo>
                  <a:pt x="476732" y="184251"/>
                </a:lnTo>
                <a:lnTo>
                  <a:pt x="498360" y="122478"/>
                </a:lnTo>
                <a:lnTo>
                  <a:pt x="515937" y="70523"/>
                </a:lnTo>
                <a:lnTo>
                  <a:pt x="526313" y="36410"/>
                </a:lnTo>
                <a:lnTo>
                  <a:pt x="528231" y="36410"/>
                </a:lnTo>
                <a:lnTo>
                  <a:pt x="528231" y="0"/>
                </a:lnTo>
                <a:lnTo>
                  <a:pt x="507149" y="0"/>
                </a:lnTo>
                <a:lnTo>
                  <a:pt x="493052" y="37490"/>
                </a:lnTo>
                <a:lnTo>
                  <a:pt x="476046" y="83172"/>
                </a:lnTo>
                <a:lnTo>
                  <a:pt x="377863" y="348792"/>
                </a:lnTo>
                <a:lnTo>
                  <a:pt x="361708" y="392201"/>
                </a:lnTo>
                <a:lnTo>
                  <a:pt x="348742" y="426669"/>
                </a:lnTo>
                <a:lnTo>
                  <a:pt x="390258" y="426669"/>
                </a:lnTo>
                <a:lnTo>
                  <a:pt x="441363" y="284238"/>
                </a:lnTo>
                <a:lnTo>
                  <a:pt x="513537" y="284238"/>
                </a:lnTo>
                <a:lnTo>
                  <a:pt x="505866" y="426669"/>
                </a:lnTo>
                <a:lnTo>
                  <a:pt x="545477" y="426669"/>
                </a:lnTo>
                <a:lnTo>
                  <a:pt x="552297" y="284238"/>
                </a:lnTo>
                <a:lnTo>
                  <a:pt x="554037" y="247827"/>
                </a:lnTo>
                <a:lnTo>
                  <a:pt x="564172" y="36410"/>
                </a:lnTo>
                <a:lnTo>
                  <a:pt x="565912" y="0"/>
                </a:lnTo>
                <a:close/>
              </a:path>
              <a:path w="1063625" h="426720">
                <a:moveTo>
                  <a:pt x="813650" y="78498"/>
                </a:moveTo>
                <a:lnTo>
                  <a:pt x="807593" y="37363"/>
                </a:lnTo>
                <a:lnTo>
                  <a:pt x="805205" y="34493"/>
                </a:lnTo>
                <a:lnTo>
                  <a:pt x="784161" y="9156"/>
                </a:lnTo>
                <a:lnTo>
                  <a:pt x="772541" y="6807"/>
                </a:lnTo>
                <a:lnTo>
                  <a:pt x="772541" y="62750"/>
                </a:lnTo>
                <a:lnTo>
                  <a:pt x="772464" y="78498"/>
                </a:lnTo>
                <a:lnTo>
                  <a:pt x="767105" y="124548"/>
                </a:lnTo>
                <a:lnTo>
                  <a:pt x="739482" y="177482"/>
                </a:lnTo>
                <a:lnTo>
                  <a:pt x="674497" y="187782"/>
                </a:lnTo>
                <a:lnTo>
                  <a:pt x="707072" y="34493"/>
                </a:lnTo>
                <a:lnTo>
                  <a:pt x="731977" y="34493"/>
                </a:lnTo>
                <a:lnTo>
                  <a:pt x="761187" y="41021"/>
                </a:lnTo>
                <a:lnTo>
                  <a:pt x="772541" y="62750"/>
                </a:lnTo>
                <a:lnTo>
                  <a:pt x="772541" y="6807"/>
                </a:lnTo>
                <a:lnTo>
                  <a:pt x="739000" y="0"/>
                </a:lnTo>
                <a:lnTo>
                  <a:pt x="675132" y="0"/>
                </a:lnTo>
                <a:lnTo>
                  <a:pt x="584428" y="426669"/>
                </a:lnTo>
                <a:lnTo>
                  <a:pt x="623392" y="426669"/>
                </a:lnTo>
                <a:lnTo>
                  <a:pt x="666826" y="222275"/>
                </a:lnTo>
                <a:lnTo>
                  <a:pt x="701116" y="223113"/>
                </a:lnTo>
                <a:lnTo>
                  <a:pt x="723201" y="232333"/>
                </a:lnTo>
                <a:lnTo>
                  <a:pt x="732574" y="254254"/>
                </a:lnTo>
                <a:lnTo>
                  <a:pt x="728789" y="293179"/>
                </a:lnTo>
                <a:lnTo>
                  <a:pt x="720775" y="330644"/>
                </a:lnTo>
                <a:lnTo>
                  <a:pt x="713054" y="367830"/>
                </a:lnTo>
                <a:lnTo>
                  <a:pt x="707136" y="401053"/>
                </a:lnTo>
                <a:lnTo>
                  <a:pt x="704519" y="426669"/>
                </a:lnTo>
                <a:lnTo>
                  <a:pt x="744118" y="426669"/>
                </a:lnTo>
                <a:lnTo>
                  <a:pt x="748842" y="386283"/>
                </a:lnTo>
                <a:lnTo>
                  <a:pt x="760196" y="334010"/>
                </a:lnTo>
                <a:lnTo>
                  <a:pt x="769315" y="280009"/>
                </a:lnTo>
                <a:lnTo>
                  <a:pt x="767334" y="234480"/>
                </a:lnTo>
                <a:lnTo>
                  <a:pt x="757377" y="222275"/>
                </a:lnTo>
                <a:lnTo>
                  <a:pt x="745388" y="207581"/>
                </a:lnTo>
                <a:lnTo>
                  <a:pt x="762876" y="200837"/>
                </a:lnTo>
                <a:lnTo>
                  <a:pt x="778637" y="187782"/>
                </a:lnTo>
                <a:lnTo>
                  <a:pt x="779399" y="187147"/>
                </a:lnTo>
                <a:lnTo>
                  <a:pt x="794258" y="163398"/>
                </a:lnTo>
                <a:lnTo>
                  <a:pt x="806716" y="126466"/>
                </a:lnTo>
                <a:lnTo>
                  <a:pt x="813650" y="78498"/>
                </a:lnTo>
                <a:close/>
              </a:path>
              <a:path w="1063625" h="426720">
                <a:moveTo>
                  <a:pt x="1063472" y="0"/>
                </a:moveTo>
                <a:lnTo>
                  <a:pt x="1025156" y="0"/>
                </a:lnTo>
                <a:lnTo>
                  <a:pt x="1014793" y="48717"/>
                </a:lnTo>
                <a:lnTo>
                  <a:pt x="1004112" y="99123"/>
                </a:lnTo>
                <a:lnTo>
                  <a:pt x="993355" y="150482"/>
                </a:lnTo>
                <a:lnTo>
                  <a:pt x="982764" y="202057"/>
                </a:lnTo>
                <a:lnTo>
                  <a:pt x="972553" y="253098"/>
                </a:lnTo>
                <a:lnTo>
                  <a:pt x="962977" y="302882"/>
                </a:lnTo>
                <a:lnTo>
                  <a:pt x="954252" y="350659"/>
                </a:lnTo>
                <a:lnTo>
                  <a:pt x="952398" y="305600"/>
                </a:lnTo>
                <a:lnTo>
                  <a:pt x="950175" y="256286"/>
                </a:lnTo>
                <a:lnTo>
                  <a:pt x="947724" y="204266"/>
                </a:lnTo>
                <a:lnTo>
                  <a:pt x="945121" y="151091"/>
                </a:lnTo>
                <a:lnTo>
                  <a:pt x="939977" y="47409"/>
                </a:lnTo>
                <a:lnTo>
                  <a:pt x="937653" y="0"/>
                </a:lnTo>
                <a:lnTo>
                  <a:pt x="889101" y="0"/>
                </a:lnTo>
                <a:lnTo>
                  <a:pt x="798410" y="426669"/>
                </a:lnTo>
                <a:lnTo>
                  <a:pt x="836726" y="426669"/>
                </a:lnTo>
                <a:lnTo>
                  <a:pt x="846963" y="378028"/>
                </a:lnTo>
                <a:lnTo>
                  <a:pt x="858113" y="325716"/>
                </a:lnTo>
                <a:lnTo>
                  <a:pt x="869645" y="271386"/>
                </a:lnTo>
                <a:lnTo>
                  <a:pt x="880986" y="216712"/>
                </a:lnTo>
                <a:lnTo>
                  <a:pt x="891565" y="163334"/>
                </a:lnTo>
                <a:lnTo>
                  <a:pt x="900849" y="112890"/>
                </a:lnTo>
                <a:lnTo>
                  <a:pt x="908265" y="67068"/>
                </a:lnTo>
                <a:lnTo>
                  <a:pt x="910361" y="112433"/>
                </a:lnTo>
                <a:lnTo>
                  <a:pt x="912749" y="162941"/>
                </a:lnTo>
                <a:lnTo>
                  <a:pt x="915327" y="216712"/>
                </a:lnTo>
                <a:lnTo>
                  <a:pt x="917994" y="271856"/>
                </a:lnTo>
                <a:lnTo>
                  <a:pt x="925512" y="426669"/>
                </a:lnTo>
                <a:lnTo>
                  <a:pt x="972781" y="426669"/>
                </a:lnTo>
                <a:lnTo>
                  <a:pt x="1063472" y="0"/>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32" name="object 32"/>
          <p:cNvSpPr/>
          <p:nvPr/>
        </p:nvSpPr>
        <p:spPr>
          <a:xfrm>
            <a:off x="3224589" y="5300818"/>
            <a:ext cx="639207" cy="266079"/>
          </a:xfrm>
          <a:custGeom>
            <a:avLst/>
            <a:gdLst/>
            <a:ahLst/>
            <a:cxnLst/>
            <a:rect l="l" t="t" r="r" b="b"/>
            <a:pathLst>
              <a:path w="1054100" h="438784">
                <a:moveTo>
                  <a:pt x="332778" y="5753"/>
                </a:moveTo>
                <a:lnTo>
                  <a:pt x="273367" y="5753"/>
                </a:lnTo>
                <a:lnTo>
                  <a:pt x="251320" y="59626"/>
                </a:lnTo>
                <a:lnTo>
                  <a:pt x="227685" y="117754"/>
                </a:lnTo>
                <a:lnTo>
                  <a:pt x="203873" y="176784"/>
                </a:lnTo>
                <a:lnTo>
                  <a:pt x="181279" y="233375"/>
                </a:lnTo>
                <a:lnTo>
                  <a:pt x="161302" y="284200"/>
                </a:lnTo>
                <a:lnTo>
                  <a:pt x="145326" y="325894"/>
                </a:lnTo>
                <a:lnTo>
                  <a:pt x="134772" y="355130"/>
                </a:lnTo>
                <a:lnTo>
                  <a:pt x="136588" y="326669"/>
                </a:lnTo>
                <a:lnTo>
                  <a:pt x="138696" y="287159"/>
                </a:lnTo>
                <a:lnTo>
                  <a:pt x="141008" y="238937"/>
                </a:lnTo>
                <a:lnTo>
                  <a:pt x="143395" y="184365"/>
                </a:lnTo>
                <a:lnTo>
                  <a:pt x="145770" y="125742"/>
                </a:lnTo>
                <a:lnTo>
                  <a:pt x="148043" y="65430"/>
                </a:lnTo>
                <a:lnTo>
                  <a:pt x="150101" y="5753"/>
                </a:lnTo>
                <a:lnTo>
                  <a:pt x="90703" y="5753"/>
                </a:lnTo>
                <a:lnTo>
                  <a:pt x="0" y="432422"/>
                </a:lnTo>
                <a:lnTo>
                  <a:pt x="37680" y="432422"/>
                </a:lnTo>
                <a:lnTo>
                  <a:pt x="47028" y="386740"/>
                </a:lnTo>
                <a:lnTo>
                  <a:pt x="57150" y="337705"/>
                </a:lnTo>
                <a:lnTo>
                  <a:pt x="67703" y="286626"/>
                </a:lnTo>
                <a:lnTo>
                  <a:pt x="78397" y="234734"/>
                </a:lnTo>
                <a:lnTo>
                  <a:pt x="88912" y="183337"/>
                </a:lnTo>
                <a:lnTo>
                  <a:pt x="98945" y="133680"/>
                </a:lnTo>
                <a:lnTo>
                  <a:pt x="108153" y="87045"/>
                </a:lnTo>
                <a:lnTo>
                  <a:pt x="116243" y="44716"/>
                </a:lnTo>
                <a:lnTo>
                  <a:pt x="117525" y="44716"/>
                </a:lnTo>
                <a:lnTo>
                  <a:pt x="113093" y="121196"/>
                </a:lnTo>
                <a:lnTo>
                  <a:pt x="110566" y="171145"/>
                </a:lnTo>
                <a:lnTo>
                  <a:pt x="107937" y="225399"/>
                </a:lnTo>
                <a:lnTo>
                  <a:pt x="105321" y="281292"/>
                </a:lnTo>
                <a:lnTo>
                  <a:pt x="100444" y="387438"/>
                </a:lnTo>
                <a:lnTo>
                  <a:pt x="98361" y="432422"/>
                </a:lnTo>
                <a:lnTo>
                  <a:pt x="137325" y="432422"/>
                </a:lnTo>
                <a:lnTo>
                  <a:pt x="178117" y="327914"/>
                </a:lnTo>
                <a:lnTo>
                  <a:pt x="199809" y="272300"/>
                </a:lnTo>
                <a:lnTo>
                  <a:pt x="221234" y="217246"/>
                </a:lnTo>
                <a:lnTo>
                  <a:pt x="241554" y="164858"/>
                </a:lnTo>
                <a:lnTo>
                  <a:pt x="259930" y="117246"/>
                </a:lnTo>
                <a:lnTo>
                  <a:pt x="275501" y="76492"/>
                </a:lnTo>
                <a:lnTo>
                  <a:pt x="287426" y="44716"/>
                </a:lnTo>
                <a:lnTo>
                  <a:pt x="278295" y="83985"/>
                </a:lnTo>
                <a:lnTo>
                  <a:pt x="267957" y="129273"/>
                </a:lnTo>
                <a:lnTo>
                  <a:pt x="256781" y="178892"/>
                </a:lnTo>
                <a:lnTo>
                  <a:pt x="245186" y="231140"/>
                </a:lnTo>
                <a:lnTo>
                  <a:pt x="233565" y="284314"/>
                </a:lnTo>
                <a:lnTo>
                  <a:pt x="222300" y="336727"/>
                </a:lnTo>
                <a:lnTo>
                  <a:pt x="211810" y="386651"/>
                </a:lnTo>
                <a:lnTo>
                  <a:pt x="202476" y="432422"/>
                </a:lnTo>
                <a:lnTo>
                  <a:pt x="242074" y="432422"/>
                </a:lnTo>
                <a:lnTo>
                  <a:pt x="332778" y="5753"/>
                </a:lnTo>
                <a:close/>
              </a:path>
              <a:path w="1054100" h="438784">
                <a:moveTo>
                  <a:pt x="542925" y="67906"/>
                </a:moveTo>
                <a:lnTo>
                  <a:pt x="533781" y="35140"/>
                </a:lnTo>
                <a:lnTo>
                  <a:pt x="532930" y="32105"/>
                </a:lnTo>
                <a:lnTo>
                  <a:pt x="508457" y="8509"/>
                </a:lnTo>
                <a:lnTo>
                  <a:pt x="503694" y="7493"/>
                </a:lnTo>
                <a:lnTo>
                  <a:pt x="503694" y="76098"/>
                </a:lnTo>
                <a:lnTo>
                  <a:pt x="500113" y="107950"/>
                </a:lnTo>
                <a:lnTo>
                  <a:pt x="452208" y="330225"/>
                </a:lnTo>
                <a:lnTo>
                  <a:pt x="443064" y="362724"/>
                </a:lnTo>
                <a:lnTo>
                  <a:pt x="431215" y="385635"/>
                </a:lnTo>
                <a:lnTo>
                  <a:pt x="415772" y="399110"/>
                </a:lnTo>
                <a:lnTo>
                  <a:pt x="416115" y="399110"/>
                </a:lnTo>
                <a:lnTo>
                  <a:pt x="395363" y="403682"/>
                </a:lnTo>
                <a:lnTo>
                  <a:pt x="373900" y="399110"/>
                </a:lnTo>
                <a:lnTo>
                  <a:pt x="361111" y="385318"/>
                </a:lnTo>
                <a:lnTo>
                  <a:pt x="356831" y="362178"/>
                </a:lnTo>
                <a:lnTo>
                  <a:pt x="360883" y="329590"/>
                </a:lnTo>
                <a:lnTo>
                  <a:pt x="408139" y="104762"/>
                </a:lnTo>
                <a:lnTo>
                  <a:pt x="424192" y="61175"/>
                </a:lnTo>
                <a:lnTo>
                  <a:pt x="464350" y="35140"/>
                </a:lnTo>
                <a:lnTo>
                  <a:pt x="485927" y="39687"/>
                </a:lnTo>
                <a:lnTo>
                  <a:pt x="486054" y="39814"/>
                </a:lnTo>
                <a:lnTo>
                  <a:pt x="498995" y="53340"/>
                </a:lnTo>
                <a:lnTo>
                  <a:pt x="503694" y="76098"/>
                </a:lnTo>
                <a:lnTo>
                  <a:pt x="503694" y="7493"/>
                </a:lnTo>
                <a:lnTo>
                  <a:pt x="468820" y="0"/>
                </a:lnTo>
                <a:lnTo>
                  <a:pt x="430149" y="7302"/>
                </a:lnTo>
                <a:lnTo>
                  <a:pt x="401358" y="28194"/>
                </a:lnTo>
                <a:lnTo>
                  <a:pt x="381063" y="61175"/>
                </a:lnTo>
                <a:lnTo>
                  <a:pt x="367906" y="104762"/>
                </a:lnTo>
                <a:lnTo>
                  <a:pt x="321271" y="325120"/>
                </a:lnTo>
                <a:lnTo>
                  <a:pt x="316979" y="370535"/>
                </a:lnTo>
                <a:lnTo>
                  <a:pt x="325742" y="406311"/>
                </a:lnTo>
                <a:lnTo>
                  <a:pt x="349834" y="429755"/>
                </a:lnTo>
                <a:lnTo>
                  <a:pt x="391541" y="438175"/>
                </a:lnTo>
                <a:lnTo>
                  <a:pt x="432549" y="430606"/>
                </a:lnTo>
                <a:lnTo>
                  <a:pt x="463804" y="403682"/>
                </a:lnTo>
                <a:lnTo>
                  <a:pt x="493090" y="327672"/>
                </a:lnTo>
                <a:lnTo>
                  <a:pt x="539076" y="113055"/>
                </a:lnTo>
                <a:lnTo>
                  <a:pt x="542925" y="67906"/>
                </a:lnTo>
                <a:close/>
              </a:path>
              <a:path w="1054100" h="438784">
                <a:moveTo>
                  <a:pt x="757440" y="84251"/>
                </a:moveTo>
                <a:lnTo>
                  <a:pt x="751382" y="43116"/>
                </a:lnTo>
                <a:lnTo>
                  <a:pt x="748995" y="40246"/>
                </a:lnTo>
                <a:lnTo>
                  <a:pt x="727951" y="14909"/>
                </a:lnTo>
                <a:lnTo>
                  <a:pt x="716330" y="12560"/>
                </a:lnTo>
                <a:lnTo>
                  <a:pt x="716330" y="68503"/>
                </a:lnTo>
                <a:lnTo>
                  <a:pt x="716254" y="84251"/>
                </a:lnTo>
                <a:lnTo>
                  <a:pt x="710895" y="130302"/>
                </a:lnTo>
                <a:lnTo>
                  <a:pt x="683272" y="183235"/>
                </a:lnTo>
                <a:lnTo>
                  <a:pt x="618286" y="193535"/>
                </a:lnTo>
                <a:lnTo>
                  <a:pt x="650862" y="40246"/>
                </a:lnTo>
                <a:lnTo>
                  <a:pt x="675767" y="40246"/>
                </a:lnTo>
                <a:lnTo>
                  <a:pt x="704964" y="46774"/>
                </a:lnTo>
                <a:lnTo>
                  <a:pt x="716330" y="68503"/>
                </a:lnTo>
                <a:lnTo>
                  <a:pt x="716330" y="12560"/>
                </a:lnTo>
                <a:lnTo>
                  <a:pt x="682790" y="5753"/>
                </a:lnTo>
                <a:lnTo>
                  <a:pt x="618921" y="5753"/>
                </a:lnTo>
                <a:lnTo>
                  <a:pt x="528218" y="432422"/>
                </a:lnTo>
                <a:lnTo>
                  <a:pt x="567182" y="432422"/>
                </a:lnTo>
                <a:lnTo>
                  <a:pt x="610616" y="228028"/>
                </a:lnTo>
                <a:lnTo>
                  <a:pt x="644906" y="228866"/>
                </a:lnTo>
                <a:lnTo>
                  <a:pt x="666991" y="238086"/>
                </a:lnTo>
                <a:lnTo>
                  <a:pt x="676363" y="260007"/>
                </a:lnTo>
                <a:lnTo>
                  <a:pt x="672579" y="298932"/>
                </a:lnTo>
                <a:lnTo>
                  <a:pt x="664565" y="336397"/>
                </a:lnTo>
                <a:lnTo>
                  <a:pt x="656844" y="373583"/>
                </a:lnTo>
                <a:lnTo>
                  <a:pt x="650925" y="406806"/>
                </a:lnTo>
                <a:lnTo>
                  <a:pt x="648309" y="432422"/>
                </a:lnTo>
                <a:lnTo>
                  <a:pt x="687908" y="432422"/>
                </a:lnTo>
                <a:lnTo>
                  <a:pt x="692632" y="392036"/>
                </a:lnTo>
                <a:lnTo>
                  <a:pt x="703986" y="339763"/>
                </a:lnTo>
                <a:lnTo>
                  <a:pt x="713105" y="285762"/>
                </a:lnTo>
                <a:lnTo>
                  <a:pt x="711123" y="240233"/>
                </a:lnTo>
                <a:lnTo>
                  <a:pt x="701167" y="228028"/>
                </a:lnTo>
                <a:lnTo>
                  <a:pt x="689178" y="213334"/>
                </a:lnTo>
                <a:lnTo>
                  <a:pt x="706666" y="206590"/>
                </a:lnTo>
                <a:lnTo>
                  <a:pt x="722426" y="193535"/>
                </a:lnTo>
                <a:lnTo>
                  <a:pt x="723188" y="192900"/>
                </a:lnTo>
                <a:lnTo>
                  <a:pt x="738047" y="169151"/>
                </a:lnTo>
                <a:lnTo>
                  <a:pt x="750493" y="132219"/>
                </a:lnTo>
                <a:lnTo>
                  <a:pt x="757440" y="84251"/>
                </a:lnTo>
                <a:close/>
              </a:path>
              <a:path w="1054100" h="438784">
                <a:moveTo>
                  <a:pt x="970216" y="5753"/>
                </a:moveTo>
                <a:lnTo>
                  <a:pt x="832891" y="5753"/>
                </a:lnTo>
                <a:lnTo>
                  <a:pt x="742200" y="432422"/>
                </a:lnTo>
                <a:lnTo>
                  <a:pt x="885913" y="432422"/>
                </a:lnTo>
                <a:lnTo>
                  <a:pt x="898042" y="396659"/>
                </a:lnTo>
                <a:lnTo>
                  <a:pt x="789457" y="396659"/>
                </a:lnTo>
                <a:lnTo>
                  <a:pt x="825868" y="222275"/>
                </a:lnTo>
                <a:lnTo>
                  <a:pt x="918489" y="222275"/>
                </a:lnTo>
                <a:lnTo>
                  <a:pt x="926782" y="185877"/>
                </a:lnTo>
                <a:lnTo>
                  <a:pt x="834174" y="185877"/>
                </a:lnTo>
                <a:lnTo>
                  <a:pt x="864196" y="41516"/>
                </a:lnTo>
                <a:lnTo>
                  <a:pt x="961910" y="41516"/>
                </a:lnTo>
                <a:lnTo>
                  <a:pt x="970216" y="5753"/>
                </a:lnTo>
                <a:close/>
              </a:path>
              <a:path w="1054100" h="438784">
                <a:moveTo>
                  <a:pt x="1006627" y="348107"/>
                </a:moveTo>
                <a:lnTo>
                  <a:pt x="968298" y="348107"/>
                </a:lnTo>
                <a:lnTo>
                  <a:pt x="950417" y="432422"/>
                </a:lnTo>
                <a:lnTo>
                  <a:pt x="988745" y="432422"/>
                </a:lnTo>
                <a:lnTo>
                  <a:pt x="1006627" y="348107"/>
                </a:lnTo>
                <a:close/>
              </a:path>
              <a:path w="1054100" h="438784">
                <a:moveTo>
                  <a:pt x="1053896" y="125196"/>
                </a:moveTo>
                <a:lnTo>
                  <a:pt x="1015568" y="125196"/>
                </a:lnTo>
                <a:lnTo>
                  <a:pt x="997686" y="209511"/>
                </a:lnTo>
                <a:lnTo>
                  <a:pt x="1036002" y="209511"/>
                </a:lnTo>
                <a:lnTo>
                  <a:pt x="1053896" y="12519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33" name="object 33"/>
          <p:cNvSpPr/>
          <p:nvPr/>
        </p:nvSpPr>
        <p:spPr>
          <a:xfrm>
            <a:off x="3913516" y="5304307"/>
            <a:ext cx="1869488" cy="270700"/>
          </a:xfrm>
          <a:custGeom>
            <a:avLst/>
            <a:gdLst/>
            <a:ahLst/>
            <a:cxnLst/>
            <a:rect l="l" t="t" r="r" b="b"/>
            <a:pathLst>
              <a:path w="3082925" h="446404">
                <a:moveTo>
                  <a:pt x="230263" y="73469"/>
                </a:moveTo>
                <a:lnTo>
                  <a:pt x="223316" y="34810"/>
                </a:lnTo>
                <a:lnTo>
                  <a:pt x="222478" y="33858"/>
                </a:lnTo>
                <a:lnTo>
                  <a:pt x="200672" y="8597"/>
                </a:lnTo>
                <a:lnTo>
                  <a:pt x="190931" y="6591"/>
                </a:lnTo>
                <a:lnTo>
                  <a:pt x="190931" y="71310"/>
                </a:lnTo>
                <a:lnTo>
                  <a:pt x="190817" y="73469"/>
                </a:lnTo>
                <a:lnTo>
                  <a:pt x="189699" y="96443"/>
                </a:lnTo>
                <a:lnTo>
                  <a:pt x="180619" y="138557"/>
                </a:lnTo>
                <a:lnTo>
                  <a:pt x="163512" y="166471"/>
                </a:lnTo>
                <a:lnTo>
                  <a:pt x="160223" y="168109"/>
                </a:lnTo>
                <a:lnTo>
                  <a:pt x="160223" y="259448"/>
                </a:lnTo>
                <a:lnTo>
                  <a:pt x="148209" y="337578"/>
                </a:lnTo>
                <a:lnTo>
                  <a:pt x="129578" y="373570"/>
                </a:lnTo>
                <a:lnTo>
                  <a:pt x="46621" y="392811"/>
                </a:lnTo>
                <a:lnTo>
                  <a:pt x="46647" y="392684"/>
                </a:lnTo>
                <a:lnTo>
                  <a:pt x="84315" y="215252"/>
                </a:lnTo>
                <a:lnTo>
                  <a:pt x="107937" y="215252"/>
                </a:lnTo>
                <a:lnTo>
                  <a:pt x="139179" y="221043"/>
                </a:lnTo>
                <a:lnTo>
                  <a:pt x="155206" y="236651"/>
                </a:lnTo>
                <a:lnTo>
                  <a:pt x="160223" y="259448"/>
                </a:lnTo>
                <a:lnTo>
                  <a:pt x="160223" y="168109"/>
                </a:lnTo>
                <a:lnTo>
                  <a:pt x="134912" y="180606"/>
                </a:lnTo>
                <a:lnTo>
                  <a:pt x="91338" y="181394"/>
                </a:lnTo>
                <a:lnTo>
                  <a:pt x="122631" y="33858"/>
                </a:lnTo>
                <a:lnTo>
                  <a:pt x="147548" y="33858"/>
                </a:lnTo>
                <a:lnTo>
                  <a:pt x="172542" y="38519"/>
                </a:lnTo>
                <a:lnTo>
                  <a:pt x="186105" y="51498"/>
                </a:lnTo>
                <a:lnTo>
                  <a:pt x="190931" y="71310"/>
                </a:lnTo>
                <a:lnTo>
                  <a:pt x="190931" y="6591"/>
                </a:lnTo>
                <a:lnTo>
                  <a:pt x="159042" y="0"/>
                </a:lnTo>
                <a:lnTo>
                  <a:pt x="90703" y="0"/>
                </a:lnTo>
                <a:lnTo>
                  <a:pt x="0" y="426669"/>
                </a:lnTo>
                <a:lnTo>
                  <a:pt x="81749" y="426669"/>
                </a:lnTo>
                <a:lnTo>
                  <a:pt x="129667" y="417944"/>
                </a:lnTo>
                <a:lnTo>
                  <a:pt x="161353" y="394258"/>
                </a:lnTo>
                <a:lnTo>
                  <a:pt x="162166" y="392811"/>
                </a:lnTo>
                <a:lnTo>
                  <a:pt x="162242" y="392684"/>
                </a:lnTo>
                <a:lnTo>
                  <a:pt x="181190" y="359308"/>
                </a:lnTo>
                <a:lnTo>
                  <a:pt x="193535" y="316801"/>
                </a:lnTo>
                <a:lnTo>
                  <a:pt x="199224" y="279590"/>
                </a:lnTo>
                <a:lnTo>
                  <a:pt x="197446" y="244716"/>
                </a:lnTo>
                <a:lnTo>
                  <a:pt x="185712" y="216662"/>
                </a:lnTo>
                <a:lnTo>
                  <a:pt x="183692" y="215252"/>
                </a:lnTo>
                <a:lnTo>
                  <a:pt x="161594" y="199923"/>
                </a:lnTo>
                <a:lnTo>
                  <a:pt x="184315" y="191122"/>
                </a:lnTo>
                <a:lnTo>
                  <a:pt x="194729" y="181394"/>
                </a:lnTo>
                <a:lnTo>
                  <a:pt x="202069" y="174536"/>
                </a:lnTo>
                <a:lnTo>
                  <a:pt x="215392" y="150520"/>
                </a:lnTo>
                <a:lnTo>
                  <a:pt x="224828" y="119443"/>
                </a:lnTo>
                <a:lnTo>
                  <a:pt x="230263" y="73469"/>
                </a:lnTo>
                <a:close/>
              </a:path>
              <a:path w="3082925" h="446404">
                <a:moveTo>
                  <a:pt x="348500" y="0"/>
                </a:moveTo>
                <a:lnTo>
                  <a:pt x="309537" y="0"/>
                </a:lnTo>
                <a:lnTo>
                  <a:pt x="218833" y="426669"/>
                </a:lnTo>
                <a:lnTo>
                  <a:pt x="257797" y="426669"/>
                </a:lnTo>
                <a:lnTo>
                  <a:pt x="348500" y="0"/>
                </a:lnTo>
                <a:close/>
              </a:path>
              <a:path w="3082925" h="446404">
                <a:moveTo>
                  <a:pt x="517766" y="342353"/>
                </a:moveTo>
                <a:lnTo>
                  <a:pt x="479437" y="342353"/>
                </a:lnTo>
                <a:lnTo>
                  <a:pt x="461556" y="426669"/>
                </a:lnTo>
                <a:lnTo>
                  <a:pt x="499884" y="426669"/>
                </a:lnTo>
                <a:lnTo>
                  <a:pt x="517766" y="342353"/>
                </a:lnTo>
                <a:close/>
              </a:path>
              <a:path w="3082925" h="446404">
                <a:moveTo>
                  <a:pt x="552894" y="0"/>
                </a:moveTo>
                <a:lnTo>
                  <a:pt x="380441" y="0"/>
                </a:lnTo>
                <a:lnTo>
                  <a:pt x="372770" y="36410"/>
                </a:lnTo>
                <a:lnTo>
                  <a:pt x="439204" y="36410"/>
                </a:lnTo>
                <a:lnTo>
                  <a:pt x="356171" y="426669"/>
                </a:lnTo>
                <a:lnTo>
                  <a:pt x="395770" y="426669"/>
                </a:lnTo>
                <a:lnTo>
                  <a:pt x="478802" y="36410"/>
                </a:lnTo>
                <a:lnTo>
                  <a:pt x="544588" y="36410"/>
                </a:lnTo>
                <a:lnTo>
                  <a:pt x="552894" y="0"/>
                </a:lnTo>
                <a:close/>
              </a:path>
              <a:path w="3082925" h="446404">
                <a:moveTo>
                  <a:pt x="706831" y="390906"/>
                </a:moveTo>
                <a:lnTo>
                  <a:pt x="601433" y="390906"/>
                </a:lnTo>
                <a:lnTo>
                  <a:pt x="684466" y="0"/>
                </a:lnTo>
                <a:lnTo>
                  <a:pt x="644867" y="0"/>
                </a:lnTo>
                <a:lnTo>
                  <a:pt x="554164" y="426669"/>
                </a:lnTo>
                <a:lnTo>
                  <a:pt x="695325" y="426669"/>
                </a:lnTo>
                <a:lnTo>
                  <a:pt x="706831" y="390906"/>
                </a:lnTo>
                <a:close/>
              </a:path>
              <a:path w="3082925" h="446404">
                <a:moveTo>
                  <a:pt x="949540" y="0"/>
                </a:moveTo>
                <a:lnTo>
                  <a:pt x="908024" y="0"/>
                </a:lnTo>
                <a:lnTo>
                  <a:pt x="884809" y="46253"/>
                </a:lnTo>
                <a:lnTo>
                  <a:pt x="860475" y="95211"/>
                </a:lnTo>
                <a:lnTo>
                  <a:pt x="837387" y="142062"/>
                </a:lnTo>
                <a:lnTo>
                  <a:pt x="817943" y="181965"/>
                </a:lnTo>
                <a:lnTo>
                  <a:pt x="804545" y="210146"/>
                </a:lnTo>
                <a:lnTo>
                  <a:pt x="802309" y="175056"/>
                </a:lnTo>
                <a:lnTo>
                  <a:pt x="798080" y="120637"/>
                </a:lnTo>
                <a:lnTo>
                  <a:pt x="792784" y="58432"/>
                </a:lnTo>
                <a:lnTo>
                  <a:pt x="787298" y="0"/>
                </a:lnTo>
                <a:lnTo>
                  <a:pt x="747699" y="0"/>
                </a:lnTo>
                <a:lnTo>
                  <a:pt x="775169" y="247827"/>
                </a:lnTo>
                <a:lnTo>
                  <a:pt x="775804" y="252933"/>
                </a:lnTo>
                <a:lnTo>
                  <a:pt x="774534" y="261874"/>
                </a:lnTo>
                <a:lnTo>
                  <a:pt x="739394" y="426669"/>
                </a:lnTo>
                <a:lnTo>
                  <a:pt x="779005" y="426669"/>
                </a:lnTo>
                <a:lnTo>
                  <a:pt x="813485" y="265709"/>
                </a:lnTo>
                <a:lnTo>
                  <a:pt x="814133" y="259956"/>
                </a:lnTo>
                <a:lnTo>
                  <a:pt x="815403" y="256133"/>
                </a:lnTo>
                <a:lnTo>
                  <a:pt x="817968" y="252298"/>
                </a:lnTo>
                <a:lnTo>
                  <a:pt x="949540" y="0"/>
                </a:lnTo>
                <a:close/>
              </a:path>
              <a:path w="3082925" h="446404">
                <a:moveTo>
                  <a:pt x="1089418" y="0"/>
                </a:moveTo>
                <a:lnTo>
                  <a:pt x="1056843" y="0"/>
                </a:lnTo>
                <a:lnTo>
                  <a:pt x="870343" y="445833"/>
                </a:lnTo>
                <a:lnTo>
                  <a:pt x="903554" y="445833"/>
                </a:lnTo>
                <a:lnTo>
                  <a:pt x="1089418" y="0"/>
                </a:lnTo>
                <a:close/>
              </a:path>
              <a:path w="3082925" h="446404">
                <a:moveTo>
                  <a:pt x="1273962" y="84340"/>
                </a:moveTo>
                <a:lnTo>
                  <a:pt x="1269136" y="40474"/>
                </a:lnTo>
                <a:lnTo>
                  <a:pt x="1264335" y="33858"/>
                </a:lnTo>
                <a:lnTo>
                  <a:pt x="1246962" y="9906"/>
                </a:lnTo>
                <a:lnTo>
                  <a:pt x="1236129" y="7531"/>
                </a:lnTo>
                <a:lnTo>
                  <a:pt x="1236129" y="77241"/>
                </a:lnTo>
                <a:lnTo>
                  <a:pt x="1233131" y="104749"/>
                </a:lnTo>
                <a:lnTo>
                  <a:pt x="1223378" y="147891"/>
                </a:lnTo>
                <a:lnTo>
                  <a:pt x="1206792" y="179717"/>
                </a:lnTo>
                <a:lnTo>
                  <a:pt x="1177988" y="197535"/>
                </a:lnTo>
                <a:lnTo>
                  <a:pt x="1131582" y="198640"/>
                </a:lnTo>
                <a:lnTo>
                  <a:pt x="1166710" y="33858"/>
                </a:lnTo>
                <a:lnTo>
                  <a:pt x="1194816" y="33858"/>
                </a:lnTo>
                <a:lnTo>
                  <a:pt x="1220558" y="39446"/>
                </a:lnTo>
                <a:lnTo>
                  <a:pt x="1233131" y="54686"/>
                </a:lnTo>
                <a:lnTo>
                  <a:pt x="1236129" y="77241"/>
                </a:lnTo>
                <a:lnTo>
                  <a:pt x="1236129" y="7531"/>
                </a:lnTo>
                <a:lnTo>
                  <a:pt x="1201839" y="0"/>
                </a:lnTo>
                <a:lnTo>
                  <a:pt x="1134770" y="0"/>
                </a:lnTo>
                <a:lnTo>
                  <a:pt x="1044067" y="426669"/>
                </a:lnTo>
                <a:lnTo>
                  <a:pt x="1083030" y="426669"/>
                </a:lnTo>
                <a:lnTo>
                  <a:pt x="1124546" y="232498"/>
                </a:lnTo>
                <a:lnTo>
                  <a:pt x="1183360" y="230060"/>
                </a:lnTo>
                <a:lnTo>
                  <a:pt x="1224267" y="213017"/>
                </a:lnTo>
                <a:lnTo>
                  <a:pt x="1236281" y="198640"/>
                </a:lnTo>
                <a:lnTo>
                  <a:pt x="1250924" y="181114"/>
                </a:lnTo>
                <a:lnTo>
                  <a:pt x="1266990" y="134137"/>
                </a:lnTo>
                <a:lnTo>
                  <a:pt x="1273962" y="84340"/>
                </a:lnTo>
                <a:close/>
              </a:path>
              <a:path w="3082925" h="446404">
                <a:moveTo>
                  <a:pt x="1510334" y="0"/>
                </a:moveTo>
                <a:lnTo>
                  <a:pt x="1470101" y="0"/>
                </a:lnTo>
                <a:lnTo>
                  <a:pt x="1399844" y="331495"/>
                </a:lnTo>
                <a:lnTo>
                  <a:pt x="1392770" y="357212"/>
                </a:lnTo>
                <a:lnTo>
                  <a:pt x="1382598" y="377647"/>
                </a:lnTo>
                <a:lnTo>
                  <a:pt x="1367142" y="391134"/>
                </a:lnTo>
                <a:lnTo>
                  <a:pt x="1344269" y="396011"/>
                </a:lnTo>
                <a:lnTo>
                  <a:pt x="1321993" y="390880"/>
                </a:lnTo>
                <a:lnTo>
                  <a:pt x="1310259" y="377012"/>
                </a:lnTo>
                <a:lnTo>
                  <a:pt x="1306906" y="356666"/>
                </a:lnTo>
                <a:lnTo>
                  <a:pt x="1309776" y="332143"/>
                </a:lnTo>
                <a:lnTo>
                  <a:pt x="1380680" y="0"/>
                </a:lnTo>
                <a:lnTo>
                  <a:pt x="1341081" y="0"/>
                </a:lnTo>
                <a:lnTo>
                  <a:pt x="1271460" y="330225"/>
                </a:lnTo>
                <a:lnTo>
                  <a:pt x="1267777" y="374383"/>
                </a:lnTo>
                <a:lnTo>
                  <a:pt x="1278407" y="406146"/>
                </a:lnTo>
                <a:lnTo>
                  <a:pt x="1302804" y="425335"/>
                </a:lnTo>
                <a:lnTo>
                  <a:pt x="1340434" y="431774"/>
                </a:lnTo>
                <a:lnTo>
                  <a:pt x="1381531" y="424942"/>
                </a:lnTo>
                <a:lnTo>
                  <a:pt x="1409496" y="404876"/>
                </a:lnTo>
                <a:lnTo>
                  <a:pt x="1428013" y="372224"/>
                </a:lnTo>
                <a:lnTo>
                  <a:pt x="1440713" y="327660"/>
                </a:lnTo>
                <a:lnTo>
                  <a:pt x="1510334" y="0"/>
                </a:lnTo>
                <a:close/>
              </a:path>
              <a:path w="3082925" h="446404">
                <a:moveTo>
                  <a:pt x="1711452" y="78498"/>
                </a:moveTo>
                <a:lnTo>
                  <a:pt x="1705394" y="37363"/>
                </a:lnTo>
                <a:lnTo>
                  <a:pt x="1703006" y="34493"/>
                </a:lnTo>
                <a:lnTo>
                  <a:pt x="1681962" y="9156"/>
                </a:lnTo>
                <a:lnTo>
                  <a:pt x="1670342" y="6807"/>
                </a:lnTo>
                <a:lnTo>
                  <a:pt x="1670342" y="62750"/>
                </a:lnTo>
                <a:lnTo>
                  <a:pt x="1670265" y="78498"/>
                </a:lnTo>
                <a:lnTo>
                  <a:pt x="1664906" y="124548"/>
                </a:lnTo>
                <a:lnTo>
                  <a:pt x="1637284" y="177482"/>
                </a:lnTo>
                <a:lnTo>
                  <a:pt x="1572298" y="187782"/>
                </a:lnTo>
                <a:lnTo>
                  <a:pt x="1604873" y="34493"/>
                </a:lnTo>
                <a:lnTo>
                  <a:pt x="1629778" y="34493"/>
                </a:lnTo>
                <a:lnTo>
                  <a:pt x="1658988" y="41021"/>
                </a:lnTo>
                <a:lnTo>
                  <a:pt x="1670342" y="62750"/>
                </a:lnTo>
                <a:lnTo>
                  <a:pt x="1670342" y="6807"/>
                </a:lnTo>
                <a:lnTo>
                  <a:pt x="1636801" y="0"/>
                </a:lnTo>
                <a:lnTo>
                  <a:pt x="1572933" y="0"/>
                </a:lnTo>
                <a:lnTo>
                  <a:pt x="1482229" y="426669"/>
                </a:lnTo>
                <a:lnTo>
                  <a:pt x="1521193" y="426669"/>
                </a:lnTo>
                <a:lnTo>
                  <a:pt x="1564627" y="222275"/>
                </a:lnTo>
                <a:lnTo>
                  <a:pt x="1598917" y="223113"/>
                </a:lnTo>
                <a:lnTo>
                  <a:pt x="1621002" y="232333"/>
                </a:lnTo>
                <a:lnTo>
                  <a:pt x="1630375" y="254254"/>
                </a:lnTo>
                <a:lnTo>
                  <a:pt x="1626590" y="293179"/>
                </a:lnTo>
                <a:lnTo>
                  <a:pt x="1618576" y="330644"/>
                </a:lnTo>
                <a:lnTo>
                  <a:pt x="1610855" y="367830"/>
                </a:lnTo>
                <a:lnTo>
                  <a:pt x="1604937" y="401053"/>
                </a:lnTo>
                <a:lnTo>
                  <a:pt x="1602320" y="426669"/>
                </a:lnTo>
                <a:lnTo>
                  <a:pt x="1641919" y="426669"/>
                </a:lnTo>
                <a:lnTo>
                  <a:pt x="1646643" y="386283"/>
                </a:lnTo>
                <a:lnTo>
                  <a:pt x="1657997" y="334010"/>
                </a:lnTo>
                <a:lnTo>
                  <a:pt x="1667116" y="280009"/>
                </a:lnTo>
                <a:lnTo>
                  <a:pt x="1665135" y="234480"/>
                </a:lnTo>
                <a:lnTo>
                  <a:pt x="1655178" y="222275"/>
                </a:lnTo>
                <a:lnTo>
                  <a:pt x="1643189" y="207581"/>
                </a:lnTo>
                <a:lnTo>
                  <a:pt x="1660677" y="200837"/>
                </a:lnTo>
                <a:lnTo>
                  <a:pt x="1676438" y="187782"/>
                </a:lnTo>
                <a:lnTo>
                  <a:pt x="1677212" y="187147"/>
                </a:lnTo>
                <a:lnTo>
                  <a:pt x="1692059" y="163398"/>
                </a:lnTo>
                <a:lnTo>
                  <a:pt x="1704517" y="126466"/>
                </a:lnTo>
                <a:lnTo>
                  <a:pt x="1711452" y="78498"/>
                </a:lnTo>
                <a:close/>
              </a:path>
              <a:path w="3082925" h="446404">
                <a:moveTo>
                  <a:pt x="1934870" y="91274"/>
                </a:moveTo>
                <a:lnTo>
                  <a:pt x="1931022" y="55168"/>
                </a:lnTo>
                <a:lnTo>
                  <a:pt x="1920938" y="33858"/>
                </a:lnTo>
                <a:lnTo>
                  <a:pt x="1917319" y="26212"/>
                </a:lnTo>
                <a:lnTo>
                  <a:pt x="1895106" y="9867"/>
                </a:lnTo>
                <a:lnTo>
                  <a:pt x="1895106" y="85051"/>
                </a:lnTo>
                <a:lnTo>
                  <a:pt x="1887829" y="137325"/>
                </a:lnTo>
                <a:lnTo>
                  <a:pt x="1853971" y="295732"/>
                </a:lnTo>
                <a:lnTo>
                  <a:pt x="1838667" y="349516"/>
                </a:lnTo>
                <a:lnTo>
                  <a:pt x="1787690" y="391477"/>
                </a:lnTo>
                <a:lnTo>
                  <a:pt x="1742198" y="392811"/>
                </a:lnTo>
                <a:lnTo>
                  <a:pt x="1818843" y="33858"/>
                </a:lnTo>
                <a:lnTo>
                  <a:pt x="1862226" y="35826"/>
                </a:lnTo>
                <a:lnTo>
                  <a:pt x="1887105" y="52057"/>
                </a:lnTo>
                <a:lnTo>
                  <a:pt x="1895106" y="85051"/>
                </a:lnTo>
                <a:lnTo>
                  <a:pt x="1895106" y="9867"/>
                </a:lnTo>
                <a:lnTo>
                  <a:pt x="1891207" y="6985"/>
                </a:lnTo>
                <a:lnTo>
                  <a:pt x="1850136" y="0"/>
                </a:lnTo>
                <a:lnTo>
                  <a:pt x="1786902" y="0"/>
                </a:lnTo>
                <a:lnTo>
                  <a:pt x="1696212" y="426669"/>
                </a:lnTo>
                <a:lnTo>
                  <a:pt x="1767751" y="426669"/>
                </a:lnTo>
                <a:lnTo>
                  <a:pt x="1813102" y="421830"/>
                </a:lnTo>
                <a:lnTo>
                  <a:pt x="1845919" y="406704"/>
                </a:lnTo>
                <a:lnTo>
                  <a:pt x="1857971" y="392811"/>
                </a:lnTo>
                <a:lnTo>
                  <a:pt x="1868830" y="380314"/>
                </a:lnTo>
                <a:lnTo>
                  <a:pt x="1884476" y="341718"/>
                </a:lnTo>
                <a:lnTo>
                  <a:pt x="1895487" y="289979"/>
                </a:lnTo>
                <a:lnTo>
                  <a:pt x="1902688" y="256311"/>
                </a:lnTo>
                <a:lnTo>
                  <a:pt x="1912772" y="217068"/>
                </a:lnTo>
                <a:lnTo>
                  <a:pt x="1923186" y="174777"/>
                </a:lnTo>
                <a:lnTo>
                  <a:pt x="1931403" y="131991"/>
                </a:lnTo>
                <a:lnTo>
                  <a:pt x="1934870" y="91274"/>
                </a:lnTo>
                <a:close/>
              </a:path>
              <a:path w="3082925" h="446404">
                <a:moveTo>
                  <a:pt x="2181644" y="0"/>
                </a:moveTo>
                <a:lnTo>
                  <a:pt x="2141397" y="0"/>
                </a:lnTo>
                <a:lnTo>
                  <a:pt x="2071141" y="331495"/>
                </a:lnTo>
                <a:lnTo>
                  <a:pt x="2064067" y="357212"/>
                </a:lnTo>
                <a:lnTo>
                  <a:pt x="2053894" y="377647"/>
                </a:lnTo>
                <a:lnTo>
                  <a:pt x="2038438" y="391134"/>
                </a:lnTo>
                <a:lnTo>
                  <a:pt x="2015566" y="396011"/>
                </a:lnTo>
                <a:lnTo>
                  <a:pt x="1993290" y="390880"/>
                </a:lnTo>
                <a:lnTo>
                  <a:pt x="1981555" y="377012"/>
                </a:lnTo>
                <a:lnTo>
                  <a:pt x="1978202" y="356666"/>
                </a:lnTo>
                <a:lnTo>
                  <a:pt x="1981085" y="332143"/>
                </a:lnTo>
                <a:lnTo>
                  <a:pt x="2051977" y="0"/>
                </a:lnTo>
                <a:lnTo>
                  <a:pt x="2012378" y="0"/>
                </a:lnTo>
                <a:lnTo>
                  <a:pt x="1942757" y="330225"/>
                </a:lnTo>
                <a:lnTo>
                  <a:pt x="1939074" y="374383"/>
                </a:lnTo>
                <a:lnTo>
                  <a:pt x="1949704" y="406146"/>
                </a:lnTo>
                <a:lnTo>
                  <a:pt x="1974100" y="425335"/>
                </a:lnTo>
                <a:lnTo>
                  <a:pt x="2011743" y="431774"/>
                </a:lnTo>
                <a:lnTo>
                  <a:pt x="2052828" y="424942"/>
                </a:lnTo>
                <a:lnTo>
                  <a:pt x="2080806" y="404876"/>
                </a:lnTo>
                <a:lnTo>
                  <a:pt x="2099310" y="372224"/>
                </a:lnTo>
                <a:lnTo>
                  <a:pt x="2112022" y="327660"/>
                </a:lnTo>
                <a:lnTo>
                  <a:pt x="2181644" y="0"/>
                </a:lnTo>
                <a:close/>
              </a:path>
              <a:path w="3082925" h="446404">
                <a:moveTo>
                  <a:pt x="2381554" y="0"/>
                </a:moveTo>
                <a:lnTo>
                  <a:pt x="2244229" y="0"/>
                </a:lnTo>
                <a:lnTo>
                  <a:pt x="2153539" y="426669"/>
                </a:lnTo>
                <a:lnTo>
                  <a:pt x="2297252" y="426669"/>
                </a:lnTo>
                <a:lnTo>
                  <a:pt x="2309380" y="390906"/>
                </a:lnTo>
                <a:lnTo>
                  <a:pt x="2200795" y="390906"/>
                </a:lnTo>
                <a:lnTo>
                  <a:pt x="2237206" y="216522"/>
                </a:lnTo>
                <a:lnTo>
                  <a:pt x="2329827" y="216522"/>
                </a:lnTo>
                <a:lnTo>
                  <a:pt x="2338120" y="180124"/>
                </a:lnTo>
                <a:lnTo>
                  <a:pt x="2245512" y="180124"/>
                </a:lnTo>
                <a:lnTo>
                  <a:pt x="2275535" y="35763"/>
                </a:lnTo>
                <a:lnTo>
                  <a:pt x="2373261" y="35763"/>
                </a:lnTo>
                <a:lnTo>
                  <a:pt x="2381554" y="0"/>
                </a:lnTo>
                <a:close/>
              </a:path>
              <a:path w="3082925" h="446404">
                <a:moveTo>
                  <a:pt x="2551480" y="71323"/>
                </a:moveTo>
                <a:lnTo>
                  <a:pt x="2544114" y="37287"/>
                </a:lnTo>
                <a:lnTo>
                  <a:pt x="2522372" y="14617"/>
                </a:lnTo>
                <a:lnTo>
                  <a:pt x="2483751" y="6388"/>
                </a:lnTo>
                <a:lnTo>
                  <a:pt x="2444661" y="15125"/>
                </a:lnTo>
                <a:lnTo>
                  <a:pt x="2419642" y="36487"/>
                </a:lnTo>
                <a:lnTo>
                  <a:pt x="2404808" y="66116"/>
                </a:lnTo>
                <a:lnTo>
                  <a:pt x="2396248" y="99644"/>
                </a:lnTo>
                <a:lnTo>
                  <a:pt x="2435212" y="99644"/>
                </a:lnTo>
                <a:lnTo>
                  <a:pt x="2441587" y="75984"/>
                </a:lnTo>
                <a:lnTo>
                  <a:pt x="2450782" y="56451"/>
                </a:lnTo>
                <a:lnTo>
                  <a:pt x="2463685" y="43497"/>
                </a:lnTo>
                <a:lnTo>
                  <a:pt x="2481199" y="39598"/>
                </a:lnTo>
                <a:lnTo>
                  <a:pt x="2501582" y="44729"/>
                </a:lnTo>
                <a:lnTo>
                  <a:pt x="2511539" y="59080"/>
                </a:lnTo>
                <a:lnTo>
                  <a:pt x="2513355" y="81102"/>
                </a:lnTo>
                <a:lnTo>
                  <a:pt x="2509304" y="109220"/>
                </a:lnTo>
                <a:lnTo>
                  <a:pt x="2498852" y="146570"/>
                </a:lnTo>
                <a:lnTo>
                  <a:pt x="2484628" y="169418"/>
                </a:lnTo>
                <a:lnTo>
                  <a:pt x="2463584" y="180543"/>
                </a:lnTo>
                <a:lnTo>
                  <a:pt x="2432659" y="182676"/>
                </a:lnTo>
                <a:lnTo>
                  <a:pt x="2424988" y="217805"/>
                </a:lnTo>
                <a:lnTo>
                  <a:pt x="2458402" y="221056"/>
                </a:lnTo>
                <a:lnTo>
                  <a:pt x="2476728" y="236651"/>
                </a:lnTo>
                <a:lnTo>
                  <a:pt x="2482113" y="266128"/>
                </a:lnTo>
                <a:lnTo>
                  <a:pt x="2476728" y="311061"/>
                </a:lnTo>
                <a:lnTo>
                  <a:pt x="2467267" y="350431"/>
                </a:lnTo>
                <a:lnTo>
                  <a:pt x="2455646" y="377888"/>
                </a:lnTo>
                <a:lnTo>
                  <a:pt x="2439720" y="393966"/>
                </a:lnTo>
                <a:lnTo>
                  <a:pt x="2417330" y="399199"/>
                </a:lnTo>
                <a:lnTo>
                  <a:pt x="2397353" y="395262"/>
                </a:lnTo>
                <a:lnTo>
                  <a:pt x="2385466" y="381076"/>
                </a:lnTo>
                <a:lnTo>
                  <a:pt x="2381847" y="357441"/>
                </a:lnTo>
                <a:lnTo>
                  <a:pt x="2386673" y="325107"/>
                </a:lnTo>
                <a:lnTo>
                  <a:pt x="2348344" y="325107"/>
                </a:lnTo>
                <a:lnTo>
                  <a:pt x="2342756" y="368909"/>
                </a:lnTo>
                <a:lnTo>
                  <a:pt x="2352014" y="402882"/>
                </a:lnTo>
                <a:lnTo>
                  <a:pt x="2376373" y="424637"/>
                </a:lnTo>
                <a:lnTo>
                  <a:pt x="2416048" y="431774"/>
                </a:lnTo>
                <a:lnTo>
                  <a:pt x="2459126" y="422465"/>
                </a:lnTo>
                <a:lnTo>
                  <a:pt x="2487587" y="397052"/>
                </a:lnTo>
                <a:lnTo>
                  <a:pt x="2505506" y="359295"/>
                </a:lnTo>
                <a:lnTo>
                  <a:pt x="2516975" y="312978"/>
                </a:lnTo>
                <a:lnTo>
                  <a:pt x="2522169" y="272161"/>
                </a:lnTo>
                <a:lnTo>
                  <a:pt x="2519769" y="240804"/>
                </a:lnTo>
                <a:lnTo>
                  <a:pt x="2508618" y="217589"/>
                </a:lnTo>
                <a:lnTo>
                  <a:pt x="2487587" y="201193"/>
                </a:lnTo>
                <a:lnTo>
                  <a:pt x="2506027" y="192646"/>
                </a:lnTo>
                <a:lnTo>
                  <a:pt x="2522563" y="176847"/>
                </a:lnTo>
                <a:lnTo>
                  <a:pt x="2536444" y="151345"/>
                </a:lnTo>
                <a:lnTo>
                  <a:pt x="2546985" y="113690"/>
                </a:lnTo>
                <a:lnTo>
                  <a:pt x="2551480" y="71323"/>
                </a:lnTo>
                <a:close/>
              </a:path>
              <a:path w="3082925" h="446404">
                <a:moveTo>
                  <a:pt x="2879763" y="0"/>
                </a:moveTo>
                <a:lnTo>
                  <a:pt x="2820365" y="0"/>
                </a:lnTo>
                <a:lnTo>
                  <a:pt x="2798305" y="53873"/>
                </a:lnTo>
                <a:lnTo>
                  <a:pt x="2774670" y="112001"/>
                </a:lnTo>
                <a:lnTo>
                  <a:pt x="2750858" y="171030"/>
                </a:lnTo>
                <a:lnTo>
                  <a:pt x="2728264" y="227622"/>
                </a:lnTo>
                <a:lnTo>
                  <a:pt x="2708287" y="278447"/>
                </a:lnTo>
                <a:lnTo>
                  <a:pt x="2692323" y="320141"/>
                </a:lnTo>
                <a:lnTo>
                  <a:pt x="2681757" y="349377"/>
                </a:lnTo>
                <a:lnTo>
                  <a:pt x="2683586" y="320916"/>
                </a:lnTo>
                <a:lnTo>
                  <a:pt x="2685694" y="281406"/>
                </a:lnTo>
                <a:lnTo>
                  <a:pt x="2687993" y="233184"/>
                </a:lnTo>
                <a:lnTo>
                  <a:pt x="2690380" y="178612"/>
                </a:lnTo>
                <a:lnTo>
                  <a:pt x="2692768" y="119989"/>
                </a:lnTo>
                <a:lnTo>
                  <a:pt x="2695029" y="59677"/>
                </a:lnTo>
                <a:lnTo>
                  <a:pt x="2697086" y="0"/>
                </a:lnTo>
                <a:lnTo>
                  <a:pt x="2637688" y="0"/>
                </a:lnTo>
                <a:lnTo>
                  <a:pt x="2546985" y="426669"/>
                </a:lnTo>
                <a:lnTo>
                  <a:pt x="2584678" y="426669"/>
                </a:lnTo>
                <a:lnTo>
                  <a:pt x="2594025" y="380987"/>
                </a:lnTo>
                <a:lnTo>
                  <a:pt x="2604135" y="331952"/>
                </a:lnTo>
                <a:lnTo>
                  <a:pt x="2614701" y="280873"/>
                </a:lnTo>
                <a:lnTo>
                  <a:pt x="2625394" y="228981"/>
                </a:lnTo>
                <a:lnTo>
                  <a:pt x="2635910" y="177584"/>
                </a:lnTo>
                <a:lnTo>
                  <a:pt x="2645930" y="127927"/>
                </a:lnTo>
                <a:lnTo>
                  <a:pt x="2655151" y="81292"/>
                </a:lnTo>
                <a:lnTo>
                  <a:pt x="2663240" y="38963"/>
                </a:lnTo>
                <a:lnTo>
                  <a:pt x="2664510" y="38963"/>
                </a:lnTo>
                <a:lnTo>
                  <a:pt x="2660078" y="115443"/>
                </a:lnTo>
                <a:lnTo>
                  <a:pt x="2657551" y="165392"/>
                </a:lnTo>
                <a:lnTo>
                  <a:pt x="2654935" y="219646"/>
                </a:lnTo>
                <a:lnTo>
                  <a:pt x="2652318" y="275539"/>
                </a:lnTo>
                <a:lnTo>
                  <a:pt x="2647429" y="381685"/>
                </a:lnTo>
                <a:lnTo>
                  <a:pt x="2645346" y="426669"/>
                </a:lnTo>
                <a:lnTo>
                  <a:pt x="2684310" y="426669"/>
                </a:lnTo>
                <a:lnTo>
                  <a:pt x="2725102" y="322160"/>
                </a:lnTo>
                <a:lnTo>
                  <a:pt x="2746794" y="266547"/>
                </a:lnTo>
                <a:lnTo>
                  <a:pt x="2768231" y="211493"/>
                </a:lnTo>
                <a:lnTo>
                  <a:pt x="2788551" y="159105"/>
                </a:lnTo>
                <a:lnTo>
                  <a:pt x="2806916" y="111493"/>
                </a:lnTo>
                <a:lnTo>
                  <a:pt x="2822486" y="70739"/>
                </a:lnTo>
                <a:lnTo>
                  <a:pt x="2834411" y="38963"/>
                </a:lnTo>
                <a:lnTo>
                  <a:pt x="2825292" y="78232"/>
                </a:lnTo>
                <a:lnTo>
                  <a:pt x="2814942" y="123520"/>
                </a:lnTo>
                <a:lnTo>
                  <a:pt x="2803779" y="173139"/>
                </a:lnTo>
                <a:lnTo>
                  <a:pt x="2792184" y="225386"/>
                </a:lnTo>
                <a:lnTo>
                  <a:pt x="2780550" y="278561"/>
                </a:lnTo>
                <a:lnTo>
                  <a:pt x="2769298" y="330974"/>
                </a:lnTo>
                <a:lnTo>
                  <a:pt x="2758795" y="380898"/>
                </a:lnTo>
                <a:lnTo>
                  <a:pt x="2749461" y="426669"/>
                </a:lnTo>
                <a:lnTo>
                  <a:pt x="2789059" y="426669"/>
                </a:lnTo>
                <a:lnTo>
                  <a:pt x="2879763" y="0"/>
                </a:lnTo>
                <a:close/>
              </a:path>
              <a:path w="3082925" h="446404">
                <a:moveTo>
                  <a:pt x="3082874" y="0"/>
                </a:moveTo>
                <a:lnTo>
                  <a:pt x="2910421" y="0"/>
                </a:lnTo>
                <a:lnTo>
                  <a:pt x="2902762" y="36410"/>
                </a:lnTo>
                <a:lnTo>
                  <a:pt x="2969183" y="36410"/>
                </a:lnTo>
                <a:lnTo>
                  <a:pt x="2886151" y="426669"/>
                </a:lnTo>
                <a:lnTo>
                  <a:pt x="2925749" y="426669"/>
                </a:lnTo>
                <a:lnTo>
                  <a:pt x="3008782" y="36410"/>
                </a:lnTo>
                <a:lnTo>
                  <a:pt x="3074581" y="36410"/>
                </a:lnTo>
                <a:lnTo>
                  <a:pt x="3082874" y="0"/>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34" name="object 34"/>
          <p:cNvSpPr/>
          <p:nvPr/>
        </p:nvSpPr>
        <p:spPr>
          <a:xfrm>
            <a:off x="2065160" y="5675563"/>
            <a:ext cx="539860" cy="258763"/>
          </a:xfrm>
          <a:custGeom>
            <a:avLst/>
            <a:gdLst/>
            <a:ahLst/>
            <a:cxnLst/>
            <a:rect l="l" t="t" r="r" b="b"/>
            <a:pathLst>
              <a:path w="890270" h="426720">
                <a:moveTo>
                  <a:pt x="231851" y="0"/>
                </a:moveTo>
                <a:lnTo>
                  <a:pt x="90703" y="0"/>
                </a:lnTo>
                <a:lnTo>
                  <a:pt x="0" y="426669"/>
                </a:lnTo>
                <a:lnTo>
                  <a:pt x="40233" y="426669"/>
                </a:lnTo>
                <a:lnTo>
                  <a:pt x="84315" y="219722"/>
                </a:lnTo>
                <a:lnTo>
                  <a:pt x="179476" y="219722"/>
                </a:lnTo>
                <a:lnTo>
                  <a:pt x="187147" y="183324"/>
                </a:lnTo>
                <a:lnTo>
                  <a:pt x="91973" y="183324"/>
                </a:lnTo>
                <a:lnTo>
                  <a:pt x="122631" y="36410"/>
                </a:lnTo>
                <a:lnTo>
                  <a:pt x="223558" y="36410"/>
                </a:lnTo>
                <a:lnTo>
                  <a:pt x="231851" y="0"/>
                </a:lnTo>
                <a:close/>
              </a:path>
              <a:path w="890270" h="426720">
                <a:moveTo>
                  <a:pt x="312978" y="0"/>
                </a:moveTo>
                <a:lnTo>
                  <a:pt x="274015" y="0"/>
                </a:lnTo>
                <a:lnTo>
                  <a:pt x="183311" y="426669"/>
                </a:lnTo>
                <a:lnTo>
                  <a:pt x="222275" y="426669"/>
                </a:lnTo>
                <a:lnTo>
                  <a:pt x="312978" y="0"/>
                </a:lnTo>
                <a:close/>
              </a:path>
              <a:path w="890270" h="426720">
                <a:moveTo>
                  <a:pt x="551853" y="0"/>
                </a:moveTo>
                <a:lnTo>
                  <a:pt x="513537" y="0"/>
                </a:lnTo>
                <a:lnTo>
                  <a:pt x="503174" y="48729"/>
                </a:lnTo>
                <a:lnTo>
                  <a:pt x="492493" y="99136"/>
                </a:lnTo>
                <a:lnTo>
                  <a:pt x="481736" y="150482"/>
                </a:lnTo>
                <a:lnTo>
                  <a:pt x="471144" y="202057"/>
                </a:lnTo>
                <a:lnTo>
                  <a:pt x="460933" y="253098"/>
                </a:lnTo>
                <a:lnTo>
                  <a:pt x="451358" y="302882"/>
                </a:lnTo>
                <a:lnTo>
                  <a:pt x="442633" y="350659"/>
                </a:lnTo>
                <a:lnTo>
                  <a:pt x="440778" y="305600"/>
                </a:lnTo>
                <a:lnTo>
                  <a:pt x="438556" y="256286"/>
                </a:lnTo>
                <a:lnTo>
                  <a:pt x="436105" y="204266"/>
                </a:lnTo>
                <a:lnTo>
                  <a:pt x="433501" y="151091"/>
                </a:lnTo>
                <a:lnTo>
                  <a:pt x="428358" y="47421"/>
                </a:lnTo>
                <a:lnTo>
                  <a:pt x="426034" y="0"/>
                </a:lnTo>
                <a:lnTo>
                  <a:pt x="377482" y="0"/>
                </a:lnTo>
                <a:lnTo>
                  <a:pt x="286791" y="426669"/>
                </a:lnTo>
                <a:lnTo>
                  <a:pt x="325107" y="426669"/>
                </a:lnTo>
                <a:lnTo>
                  <a:pt x="335343" y="378028"/>
                </a:lnTo>
                <a:lnTo>
                  <a:pt x="346494" y="325716"/>
                </a:lnTo>
                <a:lnTo>
                  <a:pt x="358025" y="271399"/>
                </a:lnTo>
                <a:lnTo>
                  <a:pt x="369366" y="216712"/>
                </a:lnTo>
                <a:lnTo>
                  <a:pt x="379945" y="163334"/>
                </a:lnTo>
                <a:lnTo>
                  <a:pt x="389229" y="112903"/>
                </a:lnTo>
                <a:lnTo>
                  <a:pt x="396646" y="67068"/>
                </a:lnTo>
                <a:lnTo>
                  <a:pt x="398741" y="112433"/>
                </a:lnTo>
                <a:lnTo>
                  <a:pt x="401129" y="162941"/>
                </a:lnTo>
                <a:lnTo>
                  <a:pt x="403707" y="216712"/>
                </a:lnTo>
                <a:lnTo>
                  <a:pt x="406361" y="271868"/>
                </a:lnTo>
                <a:lnTo>
                  <a:pt x="413893" y="426669"/>
                </a:lnTo>
                <a:lnTo>
                  <a:pt x="461162" y="426669"/>
                </a:lnTo>
                <a:lnTo>
                  <a:pt x="551853" y="0"/>
                </a:lnTo>
                <a:close/>
              </a:path>
              <a:path w="890270" h="426720">
                <a:moveTo>
                  <a:pt x="718566" y="0"/>
                </a:moveTo>
                <a:lnTo>
                  <a:pt x="680885" y="0"/>
                </a:lnTo>
                <a:lnTo>
                  <a:pt x="680885" y="36410"/>
                </a:lnTo>
                <a:lnTo>
                  <a:pt x="680796" y="37490"/>
                </a:lnTo>
                <a:lnTo>
                  <a:pt x="677989" y="73393"/>
                </a:lnTo>
                <a:lnTo>
                  <a:pt x="674966" y="123913"/>
                </a:lnTo>
                <a:lnTo>
                  <a:pt x="671677" y="184251"/>
                </a:lnTo>
                <a:lnTo>
                  <a:pt x="668108" y="247827"/>
                </a:lnTo>
                <a:lnTo>
                  <a:pt x="606793" y="247827"/>
                </a:lnTo>
                <a:lnTo>
                  <a:pt x="629386" y="184251"/>
                </a:lnTo>
                <a:lnTo>
                  <a:pt x="651014" y="122478"/>
                </a:lnTo>
                <a:lnTo>
                  <a:pt x="668578" y="70523"/>
                </a:lnTo>
                <a:lnTo>
                  <a:pt x="678967" y="36410"/>
                </a:lnTo>
                <a:lnTo>
                  <a:pt x="680885" y="36410"/>
                </a:lnTo>
                <a:lnTo>
                  <a:pt x="680885" y="0"/>
                </a:lnTo>
                <a:lnTo>
                  <a:pt x="659803" y="0"/>
                </a:lnTo>
                <a:lnTo>
                  <a:pt x="645706" y="37490"/>
                </a:lnTo>
                <a:lnTo>
                  <a:pt x="628700" y="83185"/>
                </a:lnTo>
                <a:lnTo>
                  <a:pt x="530517" y="348792"/>
                </a:lnTo>
                <a:lnTo>
                  <a:pt x="514362" y="392214"/>
                </a:lnTo>
                <a:lnTo>
                  <a:pt x="501396" y="426669"/>
                </a:lnTo>
                <a:lnTo>
                  <a:pt x="542912" y="426669"/>
                </a:lnTo>
                <a:lnTo>
                  <a:pt x="594017" y="284238"/>
                </a:lnTo>
                <a:lnTo>
                  <a:pt x="666191" y="284238"/>
                </a:lnTo>
                <a:lnTo>
                  <a:pt x="658520" y="426669"/>
                </a:lnTo>
                <a:lnTo>
                  <a:pt x="698119" y="426669"/>
                </a:lnTo>
                <a:lnTo>
                  <a:pt x="704951" y="284238"/>
                </a:lnTo>
                <a:lnTo>
                  <a:pt x="706691" y="247827"/>
                </a:lnTo>
                <a:lnTo>
                  <a:pt x="716826" y="36410"/>
                </a:lnTo>
                <a:lnTo>
                  <a:pt x="718566" y="0"/>
                </a:lnTo>
                <a:close/>
              </a:path>
              <a:path w="890270" h="426720">
                <a:moveTo>
                  <a:pt x="889736" y="390906"/>
                </a:moveTo>
                <a:lnTo>
                  <a:pt x="784352" y="390906"/>
                </a:lnTo>
                <a:lnTo>
                  <a:pt x="867384" y="0"/>
                </a:lnTo>
                <a:lnTo>
                  <a:pt x="827786" y="0"/>
                </a:lnTo>
                <a:lnTo>
                  <a:pt x="737082" y="426669"/>
                </a:lnTo>
                <a:lnTo>
                  <a:pt x="878243" y="426669"/>
                </a:lnTo>
                <a:lnTo>
                  <a:pt x="889736" y="390906"/>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35" name="object 35"/>
          <p:cNvSpPr/>
          <p:nvPr/>
        </p:nvSpPr>
        <p:spPr>
          <a:xfrm>
            <a:off x="2675856" y="5672082"/>
            <a:ext cx="1363129" cy="266079"/>
          </a:xfrm>
          <a:custGeom>
            <a:avLst/>
            <a:gdLst/>
            <a:ahLst/>
            <a:cxnLst/>
            <a:rect l="l" t="t" r="r" b="b"/>
            <a:pathLst>
              <a:path w="2247900" h="438784">
                <a:moveTo>
                  <a:pt x="219163" y="77597"/>
                </a:moveTo>
                <a:lnTo>
                  <a:pt x="214579" y="39116"/>
                </a:lnTo>
                <a:lnTo>
                  <a:pt x="192252" y="10934"/>
                </a:lnTo>
                <a:lnTo>
                  <a:pt x="146227" y="0"/>
                </a:lnTo>
                <a:lnTo>
                  <a:pt x="111226" y="6134"/>
                </a:lnTo>
                <a:lnTo>
                  <a:pt x="64947" y="60083"/>
                </a:lnTo>
                <a:lnTo>
                  <a:pt x="50419" y="111137"/>
                </a:lnTo>
                <a:lnTo>
                  <a:pt x="5067" y="323189"/>
                </a:lnTo>
                <a:lnTo>
                  <a:pt x="0" y="371068"/>
                </a:lnTo>
                <a:lnTo>
                  <a:pt x="8102" y="407263"/>
                </a:lnTo>
                <a:lnTo>
                  <a:pt x="31305" y="430161"/>
                </a:lnTo>
                <a:lnTo>
                  <a:pt x="71501" y="438162"/>
                </a:lnTo>
                <a:lnTo>
                  <a:pt x="116382" y="428040"/>
                </a:lnTo>
                <a:lnTo>
                  <a:pt x="144551" y="401269"/>
                </a:lnTo>
                <a:lnTo>
                  <a:pt x="161594" y="363245"/>
                </a:lnTo>
                <a:lnTo>
                  <a:pt x="173062" y="319354"/>
                </a:lnTo>
                <a:lnTo>
                  <a:pt x="132816" y="319354"/>
                </a:lnTo>
                <a:lnTo>
                  <a:pt x="124206" y="351218"/>
                </a:lnTo>
                <a:lnTo>
                  <a:pt x="113258" y="378764"/>
                </a:lnTo>
                <a:lnTo>
                  <a:pt x="97878" y="397687"/>
                </a:lnTo>
                <a:lnTo>
                  <a:pt x="75971" y="403669"/>
                </a:lnTo>
                <a:lnTo>
                  <a:pt x="55283" y="399199"/>
                </a:lnTo>
                <a:lnTo>
                  <a:pt x="43637" y="385152"/>
                </a:lnTo>
                <a:lnTo>
                  <a:pt x="40487" y="360553"/>
                </a:lnTo>
                <a:lnTo>
                  <a:pt x="45313" y="324472"/>
                </a:lnTo>
                <a:lnTo>
                  <a:pt x="91935" y="106019"/>
                </a:lnTo>
                <a:lnTo>
                  <a:pt x="109905" y="53568"/>
                </a:lnTo>
                <a:lnTo>
                  <a:pt x="143675" y="35128"/>
                </a:lnTo>
                <a:lnTo>
                  <a:pt x="168389" y="41389"/>
                </a:lnTo>
                <a:lnTo>
                  <a:pt x="178485" y="60756"/>
                </a:lnTo>
                <a:lnTo>
                  <a:pt x="178523" y="88392"/>
                </a:lnTo>
                <a:lnTo>
                  <a:pt x="173062" y="119443"/>
                </a:lnTo>
                <a:lnTo>
                  <a:pt x="212013" y="119443"/>
                </a:lnTo>
                <a:lnTo>
                  <a:pt x="219163" y="77597"/>
                </a:lnTo>
                <a:close/>
              </a:path>
              <a:path w="2247900" h="438784">
                <a:moveTo>
                  <a:pt x="434949" y="67906"/>
                </a:moveTo>
                <a:lnTo>
                  <a:pt x="425805" y="35128"/>
                </a:lnTo>
                <a:lnTo>
                  <a:pt x="424954" y="32092"/>
                </a:lnTo>
                <a:lnTo>
                  <a:pt x="400469" y="8496"/>
                </a:lnTo>
                <a:lnTo>
                  <a:pt x="395706" y="7480"/>
                </a:lnTo>
                <a:lnTo>
                  <a:pt x="395706" y="76085"/>
                </a:lnTo>
                <a:lnTo>
                  <a:pt x="392137" y="107937"/>
                </a:lnTo>
                <a:lnTo>
                  <a:pt x="344233" y="330212"/>
                </a:lnTo>
                <a:lnTo>
                  <a:pt x="335089" y="362712"/>
                </a:lnTo>
                <a:lnTo>
                  <a:pt x="323240" y="385622"/>
                </a:lnTo>
                <a:lnTo>
                  <a:pt x="307797" y="399097"/>
                </a:lnTo>
                <a:lnTo>
                  <a:pt x="308127" y="399097"/>
                </a:lnTo>
                <a:lnTo>
                  <a:pt x="287388" y="403669"/>
                </a:lnTo>
                <a:lnTo>
                  <a:pt x="265925" y="399097"/>
                </a:lnTo>
                <a:lnTo>
                  <a:pt x="253136" y="385305"/>
                </a:lnTo>
                <a:lnTo>
                  <a:pt x="248856" y="362178"/>
                </a:lnTo>
                <a:lnTo>
                  <a:pt x="252895" y="329577"/>
                </a:lnTo>
                <a:lnTo>
                  <a:pt x="300164" y="104749"/>
                </a:lnTo>
                <a:lnTo>
                  <a:pt x="316217" y="61163"/>
                </a:lnTo>
                <a:lnTo>
                  <a:pt x="356374" y="35128"/>
                </a:lnTo>
                <a:lnTo>
                  <a:pt x="377952" y="39674"/>
                </a:lnTo>
                <a:lnTo>
                  <a:pt x="378066" y="39801"/>
                </a:lnTo>
                <a:lnTo>
                  <a:pt x="391020" y="53327"/>
                </a:lnTo>
                <a:lnTo>
                  <a:pt x="395706" y="76085"/>
                </a:lnTo>
                <a:lnTo>
                  <a:pt x="395706" y="7480"/>
                </a:lnTo>
                <a:lnTo>
                  <a:pt x="360845" y="0"/>
                </a:lnTo>
                <a:lnTo>
                  <a:pt x="322173" y="7289"/>
                </a:lnTo>
                <a:lnTo>
                  <a:pt x="273088" y="61163"/>
                </a:lnTo>
                <a:lnTo>
                  <a:pt x="259918" y="104749"/>
                </a:lnTo>
                <a:lnTo>
                  <a:pt x="213296" y="325107"/>
                </a:lnTo>
                <a:lnTo>
                  <a:pt x="209003" y="370522"/>
                </a:lnTo>
                <a:lnTo>
                  <a:pt x="217766" y="406298"/>
                </a:lnTo>
                <a:lnTo>
                  <a:pt x="241858" y="429742"/>
                </a:lnTo>
                <a:lnTo>
                  <a:pt x="283552" y="438162"/>
                </a:lnTo>
                <a:lnTo>
                  <a:pt x="324573" y="430593"/>
                </a:lnTo>
                <a:lnTo>
                  <a:pt x="355828" y="403669"/>
                </a:lnTo>
                <a:lnTo>
                  <a:pt x="385114" y="327660"/>
                </a:lnTo>
                <a:lnTo>
                  <a:pt x="431101" y="113055"/>
                </a:lnTo>
                <a:lnTo>
                  <a:pt x="434949" y="67906"/>
                </a:lnTo>
                <a:close/>
              </a:path>
              <a:path w="2247900" h="438784">
                <a:moveTo>
                  <a:pt x="753021" y="5740"/>
                </a:moveTo>
                <a:lnTo>
                  <a:pt x="693623" y="5740"/>
                </a:lnTo>
                <a:lnTo>
                  <a:pt x="671563" y="59626"/>
                </a:lnTo>
                <a:lnTo>
                  <a:pt x="647928" y="117741"/>
                </a:lnTo>
                <a:lnTo>
                  <a:pt x="624116" y="176771"/>
                </a:lnTo>
                <a:lnTo>
                  <a:pt x="601522" y="233375"/>
                </a:lnTo>
                <a:lnTo>
                  <a:pt x="581545" y="284187"/>
                </a:lnTo>
                <a:lnTo>
                  <a:pt x="565569" y="325882"/>
                </a:lnTo>
                <a:lnTo>
                  <a:pt x="555015" y="355130"/>
                </a:lnTo>
                <a:lnTo>
                  <a:pt x="556831" y="326656"/>
                </a:lnTo>
                <a:lnTo>
                  <a:pt x="558952" y="287147"/>
                </a:lnTo>
                <a:lnTo>
                  <a:pt x="561251" y="238937"/>
                </a:lnTo>
                <a:lnTo>
                  <a:pt x="563638" y="184353"/>
                </a:lnTo>
                <a:lnTo>
                  <a:pt x="566013" y="125730"/>
                </a:lnTo>
                <a:lnTo>
                  <a:pt x="568286" y="65417"/>
                </a:lnTo>
                <a:lnTo>
                  <a:pt x="570344" y="5740"/>
                </a:lnTo>
                <a:lnTo>
                  <a:pt x="510946" y="5740"/>
                </a:lnTo>
                <a:lnTo>
                  <a:pt x="420243" y="432409"/>
                </a:lnTo>
                <a:lnTo>
                  <a:pt x="457923" y="432409"/>
                </a:lnTo>
                <a:lnTo>
                  <a:pt x="467271" y="386727"/>
                </a:lnTo>
                <a:lnTo>
                  <a:pt x="477393" y="337705"/>
                </a:lnTo>
                <a:lnTo>
                  <a:pt x="487946" y="286613"/>
                </a:lnTo>
                <a:lnTo>
                  <a:pt x="498652" y="234721"/>
                </a:lnTo>
                <a:lnTo>
                  <a:pt x="509168" y="183324"/>
                </a:lnTo>
                <a:lnTo>
                  <a:pt x="519188" y="133667"/>
                </a:lnTo>
                <a:lnTo>
                  <a:pt x="528396" y="87045"/>
                </a:lnTo>
                <a:lnTo>
                  <a:pt x="536486" y="44704"/>
                </a:lnTo>
                <a:lnTo>
                  <a:pt x="537768" y="44704"/>
                </a:lnTo>
                <a:lnTo>
                  <a:pt x="533336" y="121183"/>
                </a:lnTo>
                <a:lnTo>
                  <a:pt x="530809" y="171145"/>
                </a:lnTo>
                <a:lnTo>
                  <a:pt x="528193" y="225386"/>
                </a:lnTo>
                <a:lnTo>
                  <a:pt x="525564" y="281279"/>
                </a:lnTo>
                <a:lnTo>
                  <a:pt x="520687" y="387438"/>
                </a:lnTo>
                <a:lnTo>
                  <a:pt x="518604" y="432409"/>
                </a:lnTo>
                <a:lnTo>
                  <a:pt x="557568" y="432409"/>
                </a:lnTo>
                <a:lnTo>
                  <a:pt x="598360" y="327914"/>
                </a:lnTo>
                <a:lnTo>
                  <a:pt x="620052" y="272300"/>
                </a:lnTo>
                <a:lnTo>
                  <a:pt x="641477" y="217246"/>
                </a:lnTo>
                <a:lnTo>
                  <a:pt x="661809" y="164858"/>
                </a:lnTo>
                <a:lnTo>
                  <a:pt x="680173" y="117233"/>
                </a:lnTo>
                <a:lnTo>
                  <a:pt x="695744" y="76479"/>
                </a:lnTo>
                <a:lnTo>
                  <a:pt x="707669" y="44704"/>
                </a:lnTo>
                <a:lnTo>
                  <a:pt x="698538" y="83972"/>
                </a:lnTo>
                <a:lnTo>
                  <a:pt x="688200" y="129273"/>
                </a:lnTo>
                <a:lnTo>
                  <a:pt x="677024" y="178892"/>
                </a:lnTo>
                <a:lnTo>
                  <a:pt x="665429" y="231140"/>
                </a:lnTo>
                <a:lnTo>
                  <a:pt x="653808" y="284314"/>
                </a:lnTo>
                <a:lnTo>
                  <a:pt x="642543" y="336715"/>
                </a:lnTo>
                <a:lnTo>
                  <a:pt x="632053" y="386651"/>
                </a:lnTo>
                <a:lnTo>
                  <a:pt x="622719" y="432409"/>
                </a:lnTo>
                <a:lnTo>
                  <a:pt x="662317" y="432409"/>
                </a:lnTo>
                <a:lnTo>
                  <a:pt x="753021" y="5740"/>
                </a:lnTo>
                <a:close/>
              </a:path>
              <a:path w="2247900" h="438784">
                <a:moveTo>
                  <a:pt x="956081" y="90081"/>
                </a:moveTo>
                <a:lnTo>
                  <a:pt x="951268" y="46228"/>
                </a:lnTo>
                <a:lnTo>
                  <a:pt x="946454" y="39598"/>
                </a:lnTo>
                <a:lnTo>
                  <a:pt x="929081" y="15659"/>
                </a:lnTo>
                <a:lnTo>
                  <a:pt x="918248" y="13284"/>
                </a:lnTo>
                <a:lnTo>
                  <a:pt x="918248" y="82981"/>
                </a:lnTo>
                <a:lnTo>
                  <a:pt x="915250" y="110490"/>
                </a:lnTo>
                <a:lnTo>
                  <a:pt x="905497" y="153644"/>
                </a:lnTo>
                <a:lnTo>
                  <a:pt x="888911" y="185470"/>
                </a:lnTo>
                <a:lnTo>
                  <a:pt x="860107" y="203276"/>
                </a:lnTo>
                <a:lnTo>
                  <a:pt x="813701" y="204393"/>
                </a:lnTo>
                <a:lnTo>
                  <a:pt x="848829" y="39598"/>
                </a:lnTo>
                <a:lnTo>
                  <a:pt x="876935" y="39598"/>
                </a:lnTo>
                <a:lnTo>
                  <a:pt x="902677" y="45199"/>
                </a:lnTo>
                <a:lnTo>
                  <a:pt x="915250" y="60439"/>
                </a:lnTo>
                <a:lnTo>
                  <a:pt x="918248" y="82981"/>
                </a:lnTo>
                <a:lnTo>
                  <a:pt x="918248" y="13284"/>
                </a:lnTo>
                <a:lnTo>
                  <a:pt x="883958" y="5740"/>
                </a:lnTo>
                <a:lnTo>
                  <a:pt x="816889" y="5740"/>
                </a:lnTo>
                <a:lnTo>
                  <a:pt x="726186" y="432409"/>
                </a:lnTo>
                <a:lnTo>
                  <a:pt x="765149" y="432409"/>
                </a:lnTo>
                <a:lnTo>
                  <a:pt x="806665" y="238239"/>
                </a:lnTo>
                <a:lnTo>
                  <a:pt x="865479" y="235800"/>
                </a:lnTo>
                <a:lnTo>
                  <a:pt x="906386" y="218757"/>
                </a:lnTo>
                <a:lnTo>
                  <a:pt x="918400" y="204393"/>
                </a:lnTo>
                <a:lnTo>
                  <a:pt x="933043" y="186867"/>
                </a:lnTo>
                <a:lnTo>
                  <a:pt x="949109" y="139877"/>
                </a:lnTo>
                <a:lnTo>
                  <a:pt x="956081" y="90081"/>
                </a:lnTo>
                <a:close/>
              </a:path>
              <a:path w="2247900" h="438784">
                <a:moveTo>
                  <a:pt x="1161161" y="5740"/>
                </a:moveTo>
                <a:lnTo>
                  <a:pt x="1023835" y="5740"/>
                </a:lnTo>
                <a:lnTo>
                  <a:pt x="933145" y="432409"/>
                </a:lnTo>
                <a:lnTo>
                  <a:pt x="1076845" y="432409"/>
                </a:lnTo>
                <a:lnTo>
                  <a:pt x="1088986" y="396646"/>
                </a:lnTo>
                <a:lnTo>
                  <a:pt x="980401" y="396646"/>
                </a:lnTo>
                <a:lnTo>
                  <a:pt x="1016812" y="222275"/>
                </a:lnTo>
                <a:lnTo>
                  <a:pt x="1109421" y="222275"/>
                </a:lnTo>
                <a:lnTo>
                  <a:pt x="1117727" y="185864"/>
                </a:lnTo>
                <a:lnTo>
                  <a:pt x="1025118" y="185864"/>
                </a:lnTo>
                <a:lnTo>
                  <a:pt x="1055141" y="41516"/>
                </a:lnTo>
                <a:lnTo>
                  <a:pt x="1152855" y="41516"/>
                </a:lnTo>
                <a:lnTo>
                  <a:pt x="1161161" y="5740"/>
                </a:lnTo>
                <a:close/>
              </a:path>
              <a:path w="2247900" h="438784">
                <a:moveTo>
                  <a:pt x="1356614" y="5740"/>
                </a:moveTo>
                <a:lnTo>
                  <a:pt x="1184160" y="5740"/>
                </a:lnTo>
                <a:lnTo>
                  <a:pt x="1176489" y="42151"/>
                </a:lnTo>
                <a:lnTo>
                  <a:pt x="1242923" y="42151"/>
                </a:lnTo>
                <a:lnTo>
                  <a:pt x="1159891" y="432409"/>
                </a:lnTo>
                <a:lnTo>
                  <a:pt x="1199489" y="432409"/>
                </a:lnTo>
                <a:lnTo>
                  <a:pt x="1282522" y="42151"/>
                </a:lnTo>
                <a:lnTo>
                  <a:pt x="1348308" y="42151"/>
                </a:lnTo>
                <a:lnTo>
                  <a:pt x="1356614" y="5740"/>
                </a:lnTo>
                <a:close/>
              </a:path>
              <a:path w="2247900" h="438784">
                <a:moveTo>
                  <a:pt x="1430705" y="5740"/>
                </a:moveTo>
                <a:lnTo>
                  <a:pt x="1391742" y="5740"/>
                </a:lnTo>
                <a:lnTo>
                  <a:pt x="1301038" y="432409"/>
                </a:lnTo>
                <a:lnTo>
                  <a:pt x="1340002" y="432409"/>
                </a:lnTo>
                <a:lnTo>
                  <a:pt x="1430705" y="5740"/>
                </a:lnTo>
                <a:close/>
              </a:path>
              <a:path w="2247900" h="438784">
                <a:moveTo>
                  <a:pt x="1635099" y="5740"/>
                </a:moveTo>
                <a:lnTo>
                  <a:pt x="1462646" y="5740"/>
                </a:lnTo>
                <a:lnTo>
                  <a:pt x="1454975" y="42151"/>
                </a:lnTo>
                <a:lnTo>
                  <a:pt x="1521409" y="42151"/>
                </a:lnTo>
                <a:lnTo>
                  <a:pt x="1438363" y="432409"/>
                </a:lnTo>
                <a:lnTo>
                  <a:pt x="1477975" y="432409"/>
                </a:lnTo>
                <a:lnTo>
                  <a:pt x="1561007" y="42151"/>
                </a:lnTo>
                <a:lnTo>
                  <a:pt x="1626793" y="42151"/>
                </a:lnTo>
                <a:lnTo>
                  <a:pt x="1635099" y="5740"/>
                </a:lnTo>
                <a:close/>
              </a:path>
              <a:path w="2247900" h="438784">
                <a:moveTo>
                  <a:pt x="1709191" y="5740"/>
                </a:moveTo>
                <a:lnTo>
                  <a:pt x="1670227" y="5740"/>
                </a:lnTo>
                <a:lnTo>
                  <a:pt x="1579524" y="432409"/>
                </a:lnTo>
                <a:lnTo>
                  <a:pt x="1618488" y="432409"/>
                </a:lnTo>
                <a:lnTo>
                  <a:pt x="1709191" y="5740"/>
                </a:lnTo>
                <a:close/>
              </a:path>
              <a:path w="2247900" h="438784">
                <a:moveTo>
                  <a:pt x="1919973" y="67906"/>
                </a:moveTo>
                <a:lnTo>
                  <a:pt x="1910829" y="35128"/>
                </a:lnTo>
                <a:lnTo>
                  <a:pt x="1909991" y="32092"/>
                </a:lnTo>
                <a:lnTo>
                  <a:pt x="1885505" y="8496"/>
                </a:lnTo>
                <a:lnTo>
                  <a:pt x="1880743" y="7480"/>
                </a:lnTo>
                <a:lnTo>
                  <a:pt x="1880743" y="76085"/>
                </a:lnTo>
                <a:lnTo>
                  <a:pt x="1877174" y="107937"/>
                </a:lnTo>
                <a:lnTo>
                  <a:pt x="1829269" y="330212"/>
                </a:lnTo>
                <a:lnTo>
                  <a:pt x="1820113" y="362712"/>
                </a:lnTo>
                <a:lnTo>
                  <a:pt x="1808276" y="385622"/>
                </a:lnTo>
                <a:lnTo>
                  <a:pt x="1792820" y="399097"/>
                </a:lnTo>
                <a:lnTo>
                  <a:pt x="1793163" y="399097"/>
                </a:lnTo>
                <a:lnTo>
                  <a:pt x="1772424" y="403669"/>
                </a:lnTo>
                <a:lnTo>
                  <a:pt x="1750949" y="399097"/>
                </a:lnTo>
                <a:lnTo>
                  <a:pt x="1738172" y="385305"/>
                </a:lnTo>
                <a:lnTo>
                  <a:pt x="1733892" y="362178"/>
                </a:lnTo>
                <a:lnTo>
                  <a:pt x="1737931" y="329577"/>
                </a:lnTo>
                <a:lnTo>
                  <a:pt x="1785200" y="104749"/>
                </a:lnTo>
                <a:lnTo>
                  <a:pt x="1801253" y="61163"/>
                </a:lnTo>
                <a:lnTo>
                  <a:pt x="1841398" y="35128"/>
                </a:lnTo>
                <a:lnTo>
                  <a:pt x="1862975" y="39674"/>
                </a:lnTo>
                <a:lnTo>
                  <a:pt x="1863102" y="39801"/>
                </a:lnTo>
                <a:lnTo>
                  <a:pt x="1876056" y="53327"/>
                </a:lnTo>
                <a:lnTo>
                  <a:pt x="1880743" y="76085"/>
                </a:lnTo>
                <a:lnTo>
                  <a:pt x="1880743" y="7480"/>
                </a:lnTo>
                <a:lnTo>
                  <a:pt x="1845881" y="0"/>
                </a:lnTo>
                <a:lnTo>
                  <a:pt x="1807197" y="7289"/>
                </a:lnTo>
                <a:lnTo>
                  <a:pt x="1778406" y="28181"/>
                </a:lnTo>
                <a:lnTo>
                  <a:pt x="1758124" y="61163"/>
                </a:lnTo>
                <a:lnTo>
                  <a:pt x="1744954" y="104749"/>
                </a:lnTo>
                <a:lnTo>
                  <a:pt x="1698332" y="325107"/>
                </a:lnTo>
                <a:lnTo>
                  <a:pt x="1694040" y="370522"/>
                </a:lnTo>
                <a:lnTo>
                  <a:pt x="1702803" y="406298"/>
                </a:lnTo>
                <a:lnTo>
                  <a:pt x="1726895" y="429742"/>
                </a:lnTo>
                <a:lnTo>
                  <a:pt x="1768589" y="438162"/>
                </a:lnTo>
                <a:lnTo>
                  <a:pt x="1809610" y="430593"/>
                </a:lnTo>
                <a:lnTo>
                  <a:pt x="1840865" y="403669"/>
                </a:lnTo>
                <a:lnTo>
                  <a:pt x="1870151" y="327660"/>
                </a:lnTo>
                <a:lnTo>
                  <a:pt x="1916137" y="113055"/>
                </a:lnTo>
                <a:lnTo>
                  <a:pt x="1919973" y="67906"/>
                </a:lnTo>
                <a:close/>
              </a:path>
              <a:path w="2247900" h="438784">
                <a:moveTo>
                  <a:pt x="2170341" y="5740"/>
                </a:moveTo>
                <a:lnTo>
                  <a:pt x="2132025" y="5740"/>
                </a:lnTo>
                <a:lnTo>
                  <a:pt x="2121662" y="54470"/>
                </a:lnTo>
                <a:lnTo>
                  <a:pt x="2110981" y="104876"/>
                </a:lnTo>
                <a:lnTo>
                  <a:pt x="2100237" y="156222"/>
                </a:lnTo>
                <a:lnTo>
                  <a:pt x="2089632" y="207797"/>
                </a:lnTo>
                <a:lnTo>
                  <a:pt x="2079421" y="258838"/>
                </a:lnTo>
                <a:lnTo>
                  <a:pt x="2069846" y="308622"/>
                </a:lnTo>
                <a:lnTo>
                  <a:pt x="2061121" y="356400"/>
                </a:lnTo>
                <a:lnTo>
                  <a:pt x="2059266" y="311340"/>
                </a:lnTo>
                <a:lnTo>
                  <a:pt x="2057057" y="262026"/>
                </a:lnTo>
                <a:lnTo>
                  <a:pt x="2054593" y="210007"/>
                </a:lnTo>
                <a:lnTo>
                  <a:pt x="2051989" y="156832"/>
                </a:lnTo>
                <a:lnTo>
                  <a:pt x="2046846" y="53162"/>
                </a:lnTo>
                <a:lnTo>
                  <a:pt x="2044522" y="5740"/>
                </a:lnTo>
                <a:lnTo>
                  <a:pt x="1995970" y="5740"/>
                </a:lnTo>
                <a:lnTo>
                  <a:pt x="1905279" y="432409"/>
                </a:lnTo>
                <a:lnTo>
                  <a:pt x="1943595" y="432409"/>
                </a:lnTo>
                <a:lnTo>
                  <a:pt x="1953831" y="383768"/>
                </a:lnTo>
                <a:lnTo>
                  <a:pt x="1964994" y="331457"/>
                </a:lnTo>
                <a:lnTo>
                  <a:pt x="1976513" y="277139"/>
                </a:lnTo>
                <a:lnTo>
                  <a:pt x="1987854" y="222453"/>
                </a:lnTo>
                <a:lnTo>
                  <a:pt x="1998446" y="169075"/>
                </a:lnTo>
                <a:lnTo>
                  <a:pt x="2007717" y="118643"/>
                </a:lnTo>
                <a:lnTo>
                  <a:pt x="2015134" y="72809"/>
                </a:lnTo>
                <a:lnTo>
                  <a:pt x="2017229" y="118173"/>
                </a:lnTo>
                <a:lnTo>
                  <a:pt x="2019617" y="168681"/>
                </a:lnTo>
                <a:lnTo>
                  <a:pt x="2022195" y="222453"/>
                </a:lnTo>
                <a:lnTo>
                  <a:pt x="2024862" y="277609"/>
                </a:lnTo>
                <a:lnTo>
                  <a:pt x="2032381" y="432409"/>
                </a:lnTo>
                <a:lnTo>
                  <a:pt x="2079650" y="432409"/>
                </a:lnTo>
                <a:lnTo>
                  <a:pt x="2170341" y="5740"/>
                </a:lnTo>
                <a:close/>
              </a:path>
              <a:path w="2247900" h="438784">
                <a:moveTo>
                  <a:pt x="2200364" y="348107"/>
                </a:moveTo>
                <a:lnTo>
                  <a:pt x="2162048" y="348107"/>
                </a:lnTo>
                <a:lnTo>
                  <a:pt x="2144153" y="432409"/>
                </a:lnTo>
                <a:lnTo>
                  <a:pt x="2182482" y="432409"/>
                </a:lnTo>
                <a:lnTo>
                  <a:pt x="2200364" y="348107"/>
                </a:lnTo>
                <a:close/>
              </a:path>
              <a:path w="2247900" h="438784">
                <a:moveTo>
                  <a:pt x="2247633" y="125183"/>
                </a:moveTo>
                <a:lnTo>
                  <a:pt x="2209304" y="125183"/>
                </a:lnTo>
                <a:lnTo>
                  <a:pt x="2191423" y="209499"/>
                </a:lnTo>
                <a:lnTo>
                  <a:pt x="2229751" y="209499"/>
                </a:lnTo>
                <a:lnTo>
                  <a:pt x="2247633" y="125183"/>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grpSp>
        <p:nvGrpSpPr>
          <p:cNvPr id="36" name="object 36"/>
          <p:cNvGrpSpPr/>
          <p:nvPr/>
        </p:nvGrpSpPr>
        <p:grpSpPr>
          <a:xfrm>
            <a:off x="4110843" y="5672076"/>
            <a:ext cx="1215264" cy="299580"/>
            <a:chOff x="6778380" y="9353673"/>
            <a:chExt cx="2004060" cy="494030"/>
          </a:xfrm>
        </p:grpSpPr>
        <p:sp>
          <p:nvSpPr>
            <p:cNvPr id="37" name="object 37"/>
            <p:cNvSpPr/>
            <p:nvPr/>
          </p:nvSpPr>
          <p:spPr>
            <a:xfrm>
              <a:off x="6778371" y="9353683"/>
              <a:ext cx="2004060" cy="438784"/>
            </a:xfrm>
            <a:custGeom>
              <a:avLst/>
              <a:gdLst/>
              <a:ahLst/>
              <a:cxnLst/>
              <a:rect l="l" t="t" r="r" b="b"/>
              <a:pathLst>
                <a:path w="2004059" h="438784">
                  <a:moveTo>
                    <a:pt x="339166" y="5740"/>
                  </a:moveTo>
                  <a:lnTo>
                    <a:pt x="297649" y="5740"/>
                  </a:lnTo>
                  <a:lnTo>
                    <a:pt x="283083" y="49085"/>
                  </a:lnTo>
                  <a:lnTo>
                    <a:pt x="266395" y="97929"/>
                  </a:lnTo>
                  <a:lnTo>
                    <a:pt x="248589" y="149847"/>
                  </a:lnTo>
                  <a:lnTo>
                    <a:pt x="230657" y="202387"/>
                  </a:lnTo>
                  <a:lnTo>
                    <a:pt x="213601" y="253111"/>
                  </a:lnTo>
                  <a:lnTo>
                    <a:pt x="198399" y="299542"/>
                  </a:lnTo>
                  <a:lnTo>
                    <a:pt x="186055" y="339267"/>
                  </a:lnTo>
                  <a:lnTo>
                    <a:pt x="177571" y="369811"/>
                  </a:lnTo>
                  <a:lnTo>
                    <a:pt x="176288" y="369811"/>
                  </a:lnTo>
                  <a:lnTo>
                    <a:pt x="185115" y="285457"/>
                  </a:lnTo>
                  <a:lnTo>
                    <a:pt x="189484" y="229946"/>
                  </a:lnTo>
                  <a:lnTo>
                    <a:pt x="193725" y="170484"/>
                  </a:lnTo>
                  <a:lnTo>
                    <a:pt x="197764" y="110832"/>
                  </a:lnTo>
                  <a:lnTo>
                    <a:pt x="201561" y="54673"/>
                  </a:lnTo>
                  <a:lnTo>
                    <a:pt x="205028" y="5740"/>
                  </a:lnTo>
                  <a:lnTo>
                    <a:pt x="165430" y="5740"/>
                  </a:lnTo>
                  <a:lnTo>
                    <a:pt x="150164" y="48844"/>
                  </a:lnTo>
                  <a:lnTo>
                    <a:pt x="132422" y="97815"/>
                  </a:lnTo>
                  <a:lnTo>
                    <a:pt x="113296" y="150063"/>
                  </a:lnTo>
                  <a:lnTo>
                    <a:pt x="93891" y="202946"/>
                  </a:lnTo>
                  <a:lnTo>
                    <a:pt x="75336" y="253860"/>
                  </a:lnTo>
                  <a:lnTo>
                    <a:pt x="58724" y="300177"/>
                  </a:lnTo>
                  <a:lnTo>
                    <a:pt x="45161" y="339280"/>
                  </a:lnTo>
                  <a:lnTo>
                    <a:pt x="35775" y="368541"/>
                  </a:lnTo>
                  <a:lnTo>
                    <a:pt x="40170" y="335572"/>
                  </a:lnTo>
                  <a:lnTo>
                    <a:pt x="45427" y="289293"/>
                  </a:lnTo>
                  <a:lnTo>
                    <a:pt x="51193" y="233921"/>
                  </a:lnTo>
                  <a:lnTo>
                    <a:pt x="57061" y="173672"/>
                  </a:lnTo>
                  <a:lnTo>
                    <a:pt x="62661" y="112750"/>
                  </a:lnTo>
                  <a:lnTo>
                    <a:pt x="67614" y="55372"/>
                  </a:lnTo>
                  <a:lnTo>
                    <a:pt x="71539" y="5740"/>
                  </a:lnTo>
                  <a:lnTo>
                    <a:pt x="31940" y="5740"/>
                  </a:lnTo>
                  <a:lnTo>
                    <a:pt x="0" y="432409"/>
                  </a:lnTo>
                  <a:lnTo>
                    <a:pt x="42799" y="432409"/>
                  </a:lnTo>
                  <a:lnTo>
                    <a:pt x="59956" y="385381"/>
                  </a:lnTo>
                  <a:lnTo>
                    <a:pt x="79387" y="332282"/>
                  </a:lnTo>
                  <a:lnTo>
                    <a:pt x="99860" y="276225"/>
                  </a:lnTo>
                  <a:lnTo>
                    <a:pt x="120142" y="220306"/>
                  </a:lnTo>
                  <a:lnTo>
                    <a:pt x="138963" y="167627"/>
                  </a:lnTo>
                  <a:lnTo>
                    <a:pt x="155117" y="121259"/>
                  </a:lnTo>
                  <a:lnTo>
                    <a:pt x="167347" y="84302"/>
                  </a:lnTo>
                  <a:lnTo>
                    <a:pt x="164084" y="119545"/>
                  </a:lnTo>
                  <a:lnTo>
                    <a:pt x="160439" y="165442"/>
                  </a:lnTo>
                  <a:lnTo>
                    <a:pt x="156552" y="218503"/>
                  </a:lnTo>
                  <a:lnTo>
                    <a:pt x="152590" y="275221"/>
                  </a:lnTo>
                  <a:lnTo>
                    <a:pt x="145059" y="385673"/>
                  </a:lnTo>
                  <a:lnTo>
                    <a:pt x="141795" y="432409"/>
                  </a:lnTo>
                  <a:lnTo>
                    <a:pt x="184594" y="432409"/>
                  </a:lnTo>
                  <a:lnTo>
                    <a:pt x="339166" y="5740"/>
                  </a:lnTo>
                  <a:close/>
                </a:path>
                <a:path w="2004059" h="438784">
                  <a:moveTo>
                    <a:pt x="519925" y="5740"/>
                  </a:moveTo>
                  <a:lnTo>
                    <a:pt x="382600" y="5740"/>
                  </a:lnTo>
                  <a:lnTo>
                    <a:pt x="291896" y="432409"/>
                  </a:lnTo>
                  <a:lnTo>
                    <a:pt x="435610" y="432409"/>
                  </a:lnTo>
                  <a:lnTo>
                    <a:pt x="447751" y="396646"/>
                  </a:lnTo>
                  <a:lnTo>
                    <a:pt x="339166" y="396646"/>
                  </a:lnTo>
                  <a:lnTo>
                    <a:pt x="375577" y="222275"/>
                  </a:lnTo>
                  <a:lnTo>
                    <a:pt x="468185" y="222275"/>
                  </a:lnTo>
                  <a:lnTo>
                    <a:pt x="476491" y="185864"/>
                  </a:lnTo>
                  <a:lnTo>
                    <a:pt x="383870" y="185864"/>
                  </a:lnTo>
                  <a:lnTo>
                    <a:pt x="413893" y="41516"/>
                  </a:lnTo>
                  <a:lnTo>
                    <a:pt x="511619" y="41516"/>
                  </a:lnTo>
                  <a:lnTo>
                    <a:pt x="519925" y="5740"/>
                  </a:lnTo>
                  <a:close/>
                </a:path>
                <a:path w="2004059" h="438784">
                  <a:moveTo>
                    <a:pt x="716432" y="97015"/>
                  </a:moveTo>
                  <a:lnTo>
                    <a:pt x="712584" y="60909"/>
                  </a:lnTo>
                  <a:lnTo>
                    <a:pt x="702487" y="39598"/>
                  </a:lnTo>
                  <a:lnTo>
                    <a:pt x="698881" y="31965"/>
                  </a:lnTo>
                  <a:lnTo>
                    <a:pt x="676656" y="15595"/>
                  </a:lnTo>
                  <a:lnTo>
                    <a:pt x="676656" y="90792"/>
                  </a:lnTo>
                  <a:lnTo>
                    <a:pt x="669391" y="143065"/>
                  </a:lnTo>
                  <a:lnTo>
                    <a:pt x="635533" y="301472"/>
                  </a:lnTo>
                  <a:lnTo>
                    <a:pt x="620229" y="355269"/>
                  </a:lnTo>
                  <a:lnTo>
                    <a:pt x="569239" y="397217"/>
                  </a:lnTo>
                  <a:lnTo>
                    <a:pt x="523760" y="398564"/>
                  </a:lnTo>
                  <a:lnTo>
                    <a:pt x="600405" y="39598"/>
                  </a:lnTo>
                  <a:lnTo>
                    <a:pt x="643788" y="41567"/>
                  </a:lnTo>
                  <a:lnTo>
                    <a:pt x="668667" y="57797"/>
                  </a:lnTo>
                  <a:lnTo>
                    <a:pt x="676656" y="90792"/>
                  </a:lnTo>
                  <a:lnTo>
                    <a:pt x="676656" y="15595"/>
                  </a:lnTo>
                  <a:lnTo>
                    <a:pt x="672769" y="12725"/>
                  </a:lnTo>
                  <a:lnTo>
                    <a:pt x="631698" y="5740"/>
                  </a:lnTo>
                  <a:lnTo>
                    <a:pt x="568464" y="5740"/>
                  </a:lnTo>
                  <a:lnTo>
                    <a:pt x="477774" y="432409"/>
                  </a:lnTo>
                  <a:lnTo>
                    <a:pt x="549300" y="432409"/>
                  </a:lnTo>
                  <a:lnTo>
                    <a:pt x="594664" y="427583"/>
                  </a:lnTo>
                  <a:lnTo>
                    <a:pt x="639533" y="398564"/>
                  </a:lnTo>
                  <a:lnTo>
                    <a:pt x="666038" y="347472"/>
                  </a:lnTo>
                  <a:lnTo>
                    <a:pt x="677049" y="295719"/>
                  </a:lnTo>
                  <a:lnTo>
                    <a:pt x="684237" y="262064"/>
                  </a:lnTo>
                  <a:lnTo>
                    <a:pt x="694321" y="222808"/>
                  </a:lnTo>
                  <a:lnTo>
                    <a:pt x="704748" y="180517"/>
                  </a:lnTo>
                  <a:lnTo>
                    <a:pt x="712965" y="137744"/>
                  </a:lnTo>
                  <a:lnTo>
                    <a:pt x="716432" y="97015"/>
                  </a:lnTo>
                  <a:close/>
                </a:path>
                <a:path w="2004059" h="438784">
                  <a:moveTo>
                    <a:pt x="970864" y="5740"/>
                  </a:moveTo>
                  <a:lnTo>
                    <a:pt x="932535" y="5740"/>
                  </a:lnTo>
                  <a:lnTo>
                    <a:pt x="922172" y="54470"/>
                  </a:lnTo>
                  <a:lnTo>
                    <a:pt x="911504" y="104876"/>
                  </a:lnTo>
                  <a:lnTo>
                    <a:pt x="900747" y="156222"/>
                  </a:lnTo>
                  <a:lnTo>
                    <a:pt x="890143" y="207797"/>
                  </a:lnTo>
                  <a:lnTo>
                    <a:pt x="879944" y="258838"/>
                  </a:lnTo>
                  <a:lnTo>
                    <a:pt x="870356" y="308622"/>
                  </a:lnTo>
                  <a:lnTo>
                    <a:pt x="861644" y="356400"/>
                  </a:lnTo>
                  <a:lnTo>
                    <a:pt x="859777" y="311340"/>
                  </a:lnTo>
                  <a:lnTo>
                    <a:pt x="857567" y="262026"/>
                  </a:lnTo>
                  <a:lnTo>
                    <a:pt x="855103" y="210007"/>
                  </a:lnTo>
                  <a:lnTo>
                    <a:pt x="852512" y="156832"/>
                  </a:lnTo>
                  <a:lnTo>
                    <a:pt x="847356" y="53162"/>
                  </a:lnTo>
                  <a:lnTo>
                    <a:pt x="845032" y="5740"/>
                  </a:lnTo>
                  <a:lnTo>
                    <a:pt x="796493" y="5740"/>
                  </a:lnTo>
                  <a:lnTo>
                    <a:pt x="705789" y="432409"/>
                  </a:lnTo>
                  <a:lnTo>
                    <a:pt x="744118" y="432409"/>
                  </a:lnTo>
                  <a:lnTo>
                    <a:pt x="754341" y="383768"/>
                  </a:lnTo>
                  <a:lnTo>
                    <a:pt x="765505" y="331457"/>
                  </a:lnTo>
                  <a:lnTo>
                    <a:pt x="777036" y="277139"/>
                  </a:lnTo>
                  <a:lnTo>
                    <a:pt x="788365" y="222453"/>
                  </a:lnTo>
                  <a:lnTo>
                    <a:pt x="798957" y="169075"/>
                  </a:lnTo>
                  <a:lnTo>
                    <a:pt x="808240" y="118643"/>
                  </a:lnTo>
                  <a:lnTo>
                    <a:pt x="815657" y="72809"/>
                  </a:lnTo>
                  <a:lnTo>
                    <a:pt x="817753" y="118173"/>
                  </a:lnTo>
                  <a:lnTo>
                    <a:pt x="820127" y="168681"/>
                  </a:lnTo>
                  <a:lnTo>
                    <a:pt x="822706" y="222453"/>
                  </a:lnTo>
                  <a:lnTo>
                    <a:pt x="825373" y="277609"/>
                  </a:lnTo>
                  <a:lnTo>
                    <a:pt x="832904" y="432409"/>
                  </a:lnTo>
                  <a:lnTo>
                    <a:pt x="880160" y="432409"/>
                  </a:lnTo>
                  <a:lnTo>
                    <a:pt x="970864" y="5740"/>
                  </a:lnTo>
                  <a:close/>
                </a:path>
                <a:path w="2004059" h="438784">
                  <a:moveTo>
                    <a:pt x="1172057" y="5740"/>
                  </a:moveTo>
                  <a:lnTo>
                    <a:pt x="1034732" y="5740"/>
                  </a:lnTo>
                  <a:lnTo>
                    <a:pt x="944041" y="432409"/>
                  </a:lnTo>
                  <a:lnTo>
                    <a:pt x="1087755" y="432409"/>
                  </a:lnTo>
                  <a:lnTo>
                    <a:pt x="1099883" y="396646"/>
                  </a:lnTo>
                  <a:lnTo>
                    <a:pt x="991298" y="396646"/>
                  </a:lnTo>
                  <a:lnTo>
                    <a:pt x="1027709" y="222275"/>
                  </a:lnTo>
                  <a:lnTo>
                    <a:pt x="1120330" y="222275"/>
                  </a:lnTo>
                  <a:lnTo>
                    <a:pt x="1128623" y="185864"/>
                  </a:lnTo>
                  <a:lnTo>
                    <a:pt x="1036015" y="185864"/>
                  </a:lnTo>
                  <a:lnTo>
                    <a:pt x="1066038" y="41516"/>
                  </a:lnTo>
                  <a:lnTo>
                    <a:pt x="1163751" y="41516"/>
                  </a:lnTo>
                  <a:lnTo>
                    <a:pt x="1172057" y="5740"/>
                  </a:lnTo>
                  <a:close/>
                </a:path>
                <a:path w="2004059" h="438784">
                  <a:moveTo>
                    <a:pt x="1344942" y="73025"/>
                  </a:moveTo>
                  <a:lnTo>
                    <a:pt x="1338529" y="36169"/>
                  </a:lnTo>
                  <a:lnTo>
                    <a:pt x="1316418" y="9969"/>
                  </a:lnTo>
                  <a:lnTo>
                    <a:pt x="1274254" y="0"/>
                  </a:lnTo>
                  <a:lnTo>
                    <a:pt x="1241044" y="5918"/>
                  </a:lnTo>
                  <a:lnTo>
                    <a:pt x="1216456" y="22910"/>
                  </a:lnTo>
                  <a:lnTo>
                    <a:pt x="1199527" y="49847"/>
                  </a:lnTo>
                  <a:lnTo>
                    <a:pt x="1189304" y="85585"/>
                  </a:lnTo>
                  <a:lnTo>
                    <a:pt x="1185494" y="124612"/>
                  </a:lnTo>
                  <a:lnTo>
                    <a:pt x="1191387" y="157276"/>
                  </a:lnTo>
                  <a:lnTo>
                    <a:pt x="1207096" y="187794"/>
                  </a:lnTo>
                  <a:lnTo>
                    <a:pt x="1232738" y="220357"/>
                  </a:lnTo>
                  <a:lnTo>
                    <a:pt x="1255115" y="249948"/>
                  </a:lnTo>
                  <a:lnTo>
                    <a:pt x="1267548" y="277444"/>
                  </a:lnTo>
                  <a:lnTo>
                    <a:pt x="1271358" y="305777"/>
                  </a:lnTo>
                  <a:lnTo>
                    <a:pt x="1267866" y="337883"/>
                  </a:lnTo>
                  <a:lnTo>
                    <a:pt x="1260487" y="365772"/>
                  </a:lnTo>
                  <a:lnTo>
                    <a:pt x="1249502" y="386664"/>
                  </a:lnTo>
                  <a:lnTo>
                    <a:pt x="1234452" y="399770"/>
                  </a:lnTo>
                  <a:lnTo>
                    <a:pt x="1214856" y="404304"/>
                  </a:lnTo>
                  <a:lnTo>
                    <a:pt x="1191691" y="398005"/>
                  </a:lnTo>
                  <a:lnTo>
                    <a:pt x="1179487" y="380669"/>
                  </a:lnTo>
                  <a:lnTo>
                    <a:pt x="1176502" y="354723"/>
                  </a:lnTo>
                  <a:lnTo>
                    <a:pt x="1180998" y="322554"/>
                  </a:lnTo>
                  <a:lnTo>
                    <a:pt x="1142047" y="322554"/>
                  </a:lnTo>
                  <a:lnTo>
                    <a:pt x="1136116" y="367474"/>
                  </a:lnTo>
                  <a:lnTo>
                    <a:pt x="1143952" y="404545"/>
                  </a:lnTo>
                  <a:lnTo>
                    <a:pt x="1168095" y="429526"/>
                  </a:lnTo>
                  <a:lnTo>
                    <a:pt x="1211021" y="438162"/>
                  </a:lnTo>
                  <a:lnTo>
                    <a:pt x="1249260" y="430999"/>
                  </a:lnTo>
                  <a:lnTo>
                    <a:pt x="1276972" y="411099"/>
                  </a:lnTo>
                  <a:lnTo>
                    <a:pt x="1295819" y="380771"/>
                  </a:lnTo>
                  <a:lnTo>
                    <a:pt x="1307465" y="342353"/>
                  </a:lnTo>
                  <a:lnTo>
                    <a:pt x="1311668" y="299339"/>
                  </a:lnTo>
                  <a:lnTo>
                    <a:pt x="1305560" y="261708"/>
                  </a:lnTo>
                  <a:lnTo>
                    <a:pt x="1288427" y="225767"/>
                  </a:lnTo>
                  <a:lnTo>
                    <a:pt x="1259560" y="187782"/>
                  </a:lnTo>
                  <a:lnTo>
                    <a:pt x="1240383" y="162699"/>
                  </a:lnTo>
                  <a:lnTo>
                    <a:pt x="1229233" y="139471"/>
                  </a:lnTo>
                  <a:lnTo>
                    <a:pt x="1225257" y="115658"/>
                  </a:lnTo>
                  <a:lnTo>
                    <a:pt x="1227632" y="88773"/>
                  </a:lnTo>
                  <a:lnTo>
                    <a:pt x="1233195" y="66548"/>
                  </a:lnTo>
                  <a:lnTo>
                    <a:pt x="1241920" y="49415"/>
                  </a:lnTo>
                  <a:lnTo>
                    <a:pt x="1254848" y="38392"/>
                  </a:lnTo>
                  <a:lnTo>
                    <a:pt x="1272984" y="34493"/>
                  </a:lnTo>
                  <a:lnTo>
                    <a:pt x="1295603" y="41579"/>
                  </a:lnTo>
                  <a:lnTo>
                    <a:pt x="1305001" y="61074"/>
                  </a:lnTo>
                  <a:lnTo>
                    <a:pt x="1305407" y="87388"/>
                  </a:lnTo>
                  <a:lnTo>
                    <a:pt x="1301089" y="114960"/>
                  </a:lnTo>
                  <a:lnTo>
                    <a:pt x="1340040" y="114960"/>
                  </a:lnTo>
                  <a:lnTo>
                    <a:pt x="1344942" y="73025"/>
                  </a:lnTo>
                  <a:close/>
                </a:path>
                <a:path w="2004059" h="438784">
                  <a:moveTo>
                    <a:pt x="1573593" y="97015"/>
                  </a:moveTo>
                  <a:lnTo>
                    <a:pt x="1569745" y="60909"/>
                  </a:lnTo>
                  <a:lnTo>
                    <a:pt x="1559661" y="39598"/>
                  </a:lnTo>
                  <a:lnTo>
                    <a:pt x="1556042" y="31965"/>
                  </a:lnTo>
                  <a:lnTo>
                    <a:pt x="1533829" y="15608"/>
                  </a:lnTo>
                  <a:lnTo>
                    <a:pt x="1533829" y="90792"/>
                  </a:lnTo>
                  <a:lnTo>
                    <a:pt x="1526552" y="143065"/>
                  </a:lnTo>
                  <a:lnTo>
                    <a:pt x="1492694" y="301472"/>
                  </a:lnTo>
                  <a:lnTo>
                    <a:pt x="1477391" y="355269"/>
                  </a:lnTo>
                  <a:lnTo>
                    <a:pt x="1426413" y="397217"/>
                  </a:lnTo>
                  <a:lnTo>
                    <a:pt x="1380921" y="398564"/>
                  </a:lnTo>
                  <a:lnTo>
                    <a:pt x="1457566" y="39598"/>
                  </a:lnTo>
                  <a:lnTo>
                    <a:pt x="1500949" y="41567"/>
                  </a:lnTo>
                  <a:lnTo>
                    <a:pt x="1525828" y="57797"/>
                  </a:lnTo>
                  <a:lnTo>
                    <a:pt x="1533829" y="90792"/>
                  </a:lnTo>
                  <a:lnTo>
                    <a:pt x="1533829" y="15608"/>
                  </a:lnTo>
                  <a:lnTo>
                    <a:pt x="1529930" y="12725"/>
                  </a:lnTo>
                  <a:lnTo>
                    <a:pt x="1488871" y="5740"/>
                  </a:lnTo>
                  <a:lnTo>
                    <a:pt x="1425638" y="5740"/>
                  </a:lnTo>
                  <a:lnTo>
                    <a:pt x="1334935" y="432409"/>
                  </a:lnTo>
                  <a:lnTo>
                    <a:pt x="1406474" y="432409"/>
                  </a:lnTo>
                  <a:lnTo>
                    <a:pt x="1451825" y="427583"/>
                  </a:lnTo>
                  <a:lnTo>
                    <a:pt x="1496695" y="398564"/>
                  </a:lnTo>
                  <a:lnTo>
                    <a:pt x="1523199" y="347472"/>
                  </a:lnTo>
                  <a:lnTo>
                    <a:pt x="1534223" y="295719"/>
                  </a:lnTo>
                  <a:lnTo>
                    <a:pt x="1541411" y="262064"/>
                  </a:lnTo>
                  <a:lnTo>
                    <a:pt x="1551495" y="222808"/>
                  </a:lnTo>
                  <a:lnTo>
                    <a:pt x="1561922" y="180517"/>
                  </a:lnTo>
                  <a:lnTo>
                    <a:pt x="1570139" y="137744"/>
                  </a:lnTo>
                  <a:lnTo>
                    <a:pt x="1573593" y="97015"/>
                  </a:lnTo>
                  <a:close/>
                </a:path>
                <a:path w="2004059" h="438784">
                  <a:moveTo>
                    <a:pt x="1756498" y="5740"/>
                  </a:moveTo>
                  <a:lnTo>
                    <a:pt x="1718805" y="5740"/>
                  </a:lnTo>
                  <a:lnTo>
                    <a:pt x="1718805" y="42151"/>
                  </a:lnTo>
                  <a:lnTo>
                    <a:pt x="1718729" y="43230"/>
                  </a:lnTo>
                  <a:lnTo>
                    <a:pt x="1715909" y="79133"/>
                  </a:lnTo>
                  <a:lnTo>
                    <a:pt x="1712899" y="129654"/>
                  </a:lnTo>
                  <a:lnTo>
                    <a:pt x="1709610" y="189992"/>
                  </a:lnTo>
                  <a:lnTo>
                    <a:pt x="1706029" y="253568"/>
                  </a:lnTo>
                  <a:lnTo>
                    <a:pt x="1644713" y="253568"/>
                  </a:lnTo>
                  <a:lnTo>
                    <a:pt x="1667306" y="189992"/>
                  </a:lnTo>
                  <a:lnTo>
                    <a:pt x="1688947" y="128219"/>
                  </a:lnTo>
                  <a:lnTo>
                    <a:pt x="1706511" y="76263"/>
                  </a:lnTo>
                  <a:lnTo>
                    <a:pt x="1716887" y="42151"/>
                  </a:lnTo>
                  <a:lnTo>
                    <a:pt x="1718805" y="42151"/>
                  </a:lnTo>
                  <a:lnTo>
                    <a:pt x="1718805" y="5740"/>
                  </a:lnTo>
                  <a:lnTo>
                    <a:pt x="1697736" y="5740"/>
                  </a:lnTo>
                  <a:lnTo>
                    <a:pt x="1683639" y="43230"/>
                  </a:lnTo>
                  <a:lnTo>
                    <a:pt x="1666621" y="88925"/>
                  </a:lnTo>
                  <a:lnTo>
                    <a:pt x="1568450" y="354533"/>
                  </a:lnTo>
                  <a:lnTo>
                    <a:pt x="1552282" y="397954"/>
                  </a:lnTo>
                  <a:lnTo>
                    <a:pt x="1539328" y="432409"/>
                  </a:lnTo>
                  <a:lnTo>
                    <a:pt x="1580845" y="432409"/>
                  </a:lnTo>
                  <a:lnTo>
                    <a:pt x="1631937" y="289979"/>
                  </a:lnTo>
                  <a:lnTo>
                    <a:pt x="1704124" y="289979"/>
                  </a:lnTo>
                  <a:lnTo>
                    <a:pt x="1696453" y="432409"/>
                  </a:lnTo>
                  <a:lnTo>
                    <a:pt x="1736051" y="432409"/>
                  </a:lnTo>
                  <a:lnTo>
                    <a:pt x="1742871" y="289979"/>
                  </a:lnTo>
                  <a:lnTo>
                    <a:pt x="1744624" y="253568"/>
                  </a:lnTo>
                  <a:lnTo>
                    <a:pt x="1754746" y="42151"/>
                  </a:lnTo>
                  <a:lnTo>
                    <a:pt x="1756498" y="5740"/>
                  </a:lnTo>
                  <a:close/>
                </a:path>
                <a:path w="2004059" h="438784">
                  <a:moveTo>
                    <a:pt x="2003679" y="5740"/>
                  </a:moveTo>
                  <a:lnTo>
                    <a:pt x="1962162" y="5740"/>
                  </a:lnTo>
                  <a:lnTo>
                    <a:pt x="1938959" y="52006"/>
                  </a:lnTo>
                  <a:lnTo>
                    <a:pt x="1914613" y="100965"/>
                  </a:lnTo>
                  <a:lnTo>
                    <a:pt x="1891525" y="147802"/>
                  </a:lnTo>
                  <a:lnTo>
                    <a:pt x="1872081" y="187718"/>
                  </a:lnTo>
                  <a:lnTo>
                    <a:pt x="1858695" y="215887"/>
                  </a:lnTo>
                  <a:lnTo>
                    <a:pt x="1856447" y="180809"/>
                  </a:lnTo>
                  <a:lnTo>
                    <a:pt x="1852218" y="126377"/>
                  </a:lnTo>
                  <a:lnTo>
                    <a:pt x="1846922" y="64173"/>
                  </a:lnTo>
                  <a:lnTo>
                    <a:pt x="1841449" y="5740"/>
                  </a:lnTo>
                  <a:lnTo>
                    <a:pt x="1801837" y="5740"/>
                  </a:lnTo>
                  <a:lnTo>
                    <a:pt x="1829308" y="253568"/>
                  </a:lnTo>
                  <a:lnTo>
                    <a:pt x="1829943" y="258673"/>
                  </a:lnTo>
                  <a:lnTo>
                    <a:pt x="1828673" y="267627"/>
                  </a:lnTo>
                  <a:lnTo>
                    <a:pt x="1793544" y="432409"/>
                  </a:lnTo>
                  <a:lnTo>
                    <a:pt x="1833143" y="432409"/>
                  </a:lnTo>
                  <a:lnTo>
                    <a:pt x="1867636" y="271449"/>
                  </a:lnTo>
                  <a:lnTo>
                    <a:pt x="1868271" y="265709"/>
                  </a:lnTo>
                  <a:lnTo>
                    <a:pt x="1869541" y="261874"/>
                  </a:lnTo>
                  <a:lnTo>
                    <a:pt x="1872107" y="258038"/>
                  </a:lnTo>
                  <a:lnTo>
                    <a:pt x="2003679" y="5740"/>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pic>
          <p:nvPicPr>
            <p:cNvPr id="38" name="object 38"/>
            <p:cNvPicPr/>
            <p:nvPr/>
          </p:nvPicPr>
          <p:blipFill>
            <a:blip r:embed="rId2" cstate="print"/>
            <a:stretch>
              <a:fillRect/>
            </a:stretch>
          </p:blipFill>
          <p:spPr>
            <a:xfrm>
              <a:off x="8643454" y="9699222"/>
              <a:ext cx="103473" cy="148183"/>
            </a:xfrm>
            <a:prstGeom prst="rect">
              <a:avLst/>
            </a:prstGeom>
          </p:spPr>
        </p:pic>
      </p:grpSp>
      <p:sp>
        <p:nvSpPr>
          <p:cNvPr id="39" name="object 39"/>
          <p:cNvSpPr/>
          <p:nvPr/>
        </p:nvSpPr>
        <p:spPr>
          <a:xfrm>
            <a:off x="5360219" y="5675563"/>
            <a:ext cx="553723" cy="258763"/>
          </a:xfrm>
          <a:custGeom>
            <a:avLst/>
            <a:gdLst/>
            <a:ahLst/>
            <a:cxnLst/>
            <a:rect l="l" t="t" r="r" b="b"/>
            <a:pathLst>
              <a:path w="913129" h="426720">
                <a:moveTo>
                  <a:pt x="217157" y="0"/>
                </a:moveTo>
                <a:lnTo>
                  <a:pt x="179476" y="0"/>
                </a:lnTo>
                <a:lnTo>
                  <a:pt x="179476" y="36410"/>
                </a:lnTo>
                <a:lnTo>
                  <a:pt x="179387" y="37490"/>
                </a:lnTo>
                <a:lnTo>
                  <a:pt x="176580" y="73393"/>
                </a:lnTo>
                <a:lnTo>
                  <a:pt x="173570" y="123913"/>
                </a:lnTo>
                <a:lnTo>
                  <a:pt x="170281" y="184251"/>
                </a:lnTo>
                <a:lnTo>
                  <a:pt x="166700" y="247827"/>
                </a:lnTo>
                <a:lnTo>
                  <a:pt x="105384" y="247827"/>
                </a:lnTo>
                <a:lnTo>
                  <a:pt x="127977" y="184251"/>
                </a:lnTo>
                <a:lnTo>
                  <a:pt x="149618" y="122478"/>
                </a:lnTo>
                <a:lnTo>
                  <a:pt x="167182" y="70523"/>
                </a:lnTo>
                <a:lnTo>
                  <a:pt x="177558" y="36410"/>
                </a:lnTo>
                <a:lnTo>
                  <a:pt x="179476" y="36410"/>
                </a:lnTo>
                <a:lnTo>
                  <a:pt x="179476" y="0"/>
                </a:lnTo>
                <a:lnTo>
                  <a:pt x="158394" y="0"/>
                </a:lnTo>
                <a:lnTo>
                  <a:pt x="144297" y="37490"/>
                </a:lnTo>
                <a:lnTo>
                  <a:pt x="127292" y="83185"/>
                </a:lnTo>
                <a:lnTo>
                  <a:pt x="29108" y="348792"/>
                </a:lnTo>
                <a:lnTo>
                  <a:pt x="12954" y="392214"/>
                </a:lnTo>
                <a:lnTo>
                  <a:pt x="0" y="426669"/>
                </a:lnTo>
                <a:lnTo>
                  <a:pt x="41516" y="426669"/>
                </a:lnTo>
                <a:lnTo>
                  <a:pt x="92608" y="284238"/>
                </a:lnTo>
                <a:lnTo>
                  <a:pt x="164782" y="284238"/>
                </a:lnTo>
                <a:lnTo>
                  <a:pt x="157124" y="426669"/>
                </a:lnTo>
                <a:lnTo>
                  <a:pt x="196723" y="426669"/>
                </a:lnTo>
                <a:lnTo>
                  <a:pt x="203542" y="284238"/>
                </a:lnTo>
                <a:lnTo>
                  <a:pt x="205295" y="247827"/>
                </a:lnTo>
                <a:lnTo>
                  <a:pt x="215417" y="36410"/>
                </a:lnTo>
                <a:lnTo>
                  <a:pt x="217157" y="0"/>
                </a:lnTo>
                <a:close/>
              </a:path>
              <a:path w="913129" h="426720">
                <a:moveTo>
                  <a:pt x="465582" y="84340"/>
                </a:moveTo>
                <a:lnTo>
                  <a:pt x="460756" y="40487"/>
                </a:lnTo>
                <a:lnTo>
                  <a:pt x="455942" y="33858"/>
                </a:lnTo>
                <a:lnTo>
                  <a:pt x="438569" y="9918"/>
                </a:lnTo>
                <a:lnTo>
                  <a:pt x="427736" y="7543"/>
                </a:lnTo>
                <a:lnTo>
                  <a:pt x="427736" y="77241"/>
                </a:lnTo>
                <a:lnTo>
                  <a:pt x="424751" y="104749"/>
                </a:lnTo>
                <a:lnTo>
                  <a:pt x="414985" y="147904"/>
                </a:lnTo>
                <a:lnTo>
                  <a:pt x="398399" y="179730"/>
                </a:lnTo>
                <a:lnTo>
                  <a:pt x="369595" y="197535"/>
                </a:lnTo>
                <a:lnTo>
                  <a:pt x="323189" y="198653"/>
                </a:lnTo>
                <a:lnTo>
                  <a:pt x="358317" y="33858"/>
                </a:lnTo>
                <a:lnTo>
                  <a:pt x="386422" y="33858"/>
                </a:lnTo>
                <a:lnTo>
                  <a:pt x="412178" y="39458"/>
                </a:lnTo>
                <a:lnTo>
                  <a:pt x="424751" y="54698"/>
                </a:lnTo>
                <a:lnTo>
                  <a:pt x="427736" y="77241"/>
                </a:lnTo>
                <a:lnTo>
                  <a:pt x="427736" y="7543"/>
                </a:lnTo>
                <a:lnTo>
                  <a:pt x="393446" y="0"/>
                </a:lnTo>
                <a:lnTo>
                  <a:pt x="326390" y="0"/>
                </a:lnTo>
                <a:lnTo>
                  <a:pt x="235686" y="426669"/>
                </a:lnTo>
                <a:lnTo>
                  <a:pt x="274650" y="426669"/>
                </a:lnTo>
                <a:lnTo>
                  <a:pt x="316166" y="232498"/>
                </a:lnTo>
                <a:lnTo>
                  <a:pt x="374980" y="230060"/>
                </a:lnTo>
                <a:lnTo>
                  <a:pt x="415886" y="213017"/>
                </a:lnTo>
                <a:lnTo>
                  <a:pt x="427901" y="198653"/>
                </a:lnTo>
                <a:lnTo>
                  <a:pt x="442544" y="181127"/>
                </a:lnTo>
                <a:lnTo>
                  <a:pt x="458597" y="134137"/>
                </a:lnTo>
                <a:lnTo>
                  <a:pt x="465582" y="84340"/>
                </a:lnTo>
                <a:close/>
              </a:path>
              <a:path w="913129" h="426720">
                <a:moveTo>
                  <a:pt x="671842" y="78511"/>
                </a:moveTo>
                <a:lnTo>
                  <a:pt x="665784" y="37376"/>
                </a:lnTo>
                <a:lnTo>
                  <a:pt x="663397" y="34493"/>
                </a:lnTo>
                <a:lnTo>
                  <a:pt x="642366" y="9169"/>
                </a:lnTo>
                <a:lnTo>
                  <a:pt x="630732" y="6819"/>
                </a:lnTo>
                <a:lnTo>
                  <a:pt x="630732" y="62763"/>
                </a:lnTo>
                <a:lnTo>
                  <a:pt x="630656" y="78511"/>
                </a:lnTo>
                <a:lnTo>
                  <a:pt x="625309" y="124561"/>
                </a:lnTo>
                <a:lnTo>
                  <a:pt x="597687" y="177495"/>
                </a:lnTo>
                <a:lnTo>
                  <a:pt x="532688" y="187794"/>
                </a:lnTo>
                <a:lnTo>
                  <a:pt x="565264" y="34493"/>
                </a:lnTo>
                <a:lnTo>
                  <a:pt x="590181" y="34493"/>
                </a:lnTo>
                <a:lnTo>
                  <a:pt x="619379" y="41021"/>
                </a:lnTo>
                <a:lnTo>
                  <a:pt x="630732" y="62763"/>
                </a:lnTo>
                <a:lnTo>
                  <a:pt x="630732" y="6819"/>
                </a:lnTo>
                <a:lnTo>
                  <a:pt x="597204" y="0"/>
                </a:lnTo>
                <a:lnTo>
                  <a:pt x="533336" y="0"/>
                </a:lnTo>
                <a:lnTo>
                  <a:pt x="442633" y="426669"/>
                </a:lnTo>
                <a:lnTo>
                  <a:pt x="481596" y="426669"/>
                </a:lnTo>
                <a:lnTo>
                  <a:pt x="525030" y="222275"/>
                </a:lnTo>
                <a:lnTo>
                  <a:pt x="559320" y="223113"/>
                </a:lnTo>
                <a:lnTo>
                  <a:pt x="581393" y="232346"/>
                </a:lnTo>
                <a:lnTo>
                  <a:pt x="590778" y="254254"/>
                </a:lnTo>
                <a:lnTo>
                  <a:pt x="586981" y="293179"/>
                </a:lnTo>
                <a:lnTo>
                  <a:pt x="578967" y="330657"/>
                </a:lnTo>
                <a:lnTo>
                  <a:pt x="571258" y="367830"/>
                </a:lnTo>
                <a:lnTo>
                  <a:pt x="565340" y="401053"/>
                </a:lnTo>
                <a:lnTo>
                  <a:pt x="562711" y="426669"/>
                </a:lnTo>
                <a:lnTo>
                  <a:pt x="602310" y="426669"/>
                </a:lnTo>
                <a:lnTo>
                  <a:pt x="607047" y="386283"/>
                </a:lnTo>
                <a:lnTo>
                  <a:pt x="618401" y="334010"/>
                </a:lnTo>
                <a:lnTo>
                  <a:pt x="627519" y="280022"/>
                </a:lnTo>
                <a:lnTo>
                  <a:pt x="625525" y="234480"/>
                </a:lnTo>
                <a:lnTo>
                  <a:pt x="615581" y="222275"/>
                </a:lnTo>
                <a:lnTo>
                  <a:pt x="603592" y="207594"/>
                </a:lnTo>
                <a:lnTo>
                  <a:pt x="621080" y="200837"/>
                </a:lnTo>
                <a:lnTo>
                  <a:pt x="636828" y="187794"/>
                </a:lnTo>
                <a:lnTo>
                  <a:pt x="637603" y="187147"/>
                </a:lnTo>
                <a:lnTo>
                  <a:pt x="652449" y="163398"/>
                </a:lnTo>
                <a:lnTo>
                  <a:pt x="664908" y="126466"/>
                </a:lnTo>
                <a:lnTo>
                  <a:pt x="671842" y="78511"/>
                </a:lnTo>
                <a:close/>
              </a:path>
              <a:path w="913129" h="426720">
                <a:moveTo>
                  <a:pt x="786269" y="0"/>
                </a:moveTo>
                <a:lnTo>
                  <a:pt x="747306" y="0"/>
                </a:lnTo>
                <a:lnTo>
                  <a:pt x="656602" y="426669"/>
                </a:lnTo>
                <a:lnTo>
                  <a:pt x="695566" y="426669"/>
                </a:lnTo>
                <a:lnTo>
                  <a:pt x="786269" y="0"/>
                </a:lnTo>
                <a:close/>
              </a:path>
              <a:path w="913129" h="426720">
                <a:moveTo>
                  <a:pt x="912736" y="390906"/>
                </a:moveTo>
                <a:lnTo>
                  <a:pt x="807339" y="390906"/>
                </a:lnTo>
                <a:lnTo>
                  <a:pt x="890371" y="0"/>
                </a:lnTo>
                <a:lnTo>
                  <a:pt x="850773" y="0"/>
                </a:lnTo>
                <a:lnTo>
                  <a:pt x="760082" y="426669"/>
                </a:lnTo>
                <a:lnTo>
                  <a:pt x="901230" y="426669"/>
                </a:lnTo>
                <a:lnTo>
                  <a:pt x="912736" y="390906"/>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40" name="object 40"/>
          <p:cNvSpPr/>
          <p:nvPr/>
        </p:nvSpPr>
        <p:spPr>
          <a:xfrm>
            <a:off x="5971809" y="5679437"/>
            <a:ext cx="261844" cy="254913"/>
          </a:xfrm>
          <a:custGeom>
            <a:avLst/>
            <a:gdLst/>
            <a:ahLst/>
            <a:cxnLst/>
            <a:rect l="l" t="t" r="r" b="b"/>
            <a:pathLst>
              <a:path w="431800" h="420370">
                <a:moveTo>
                  <a:pt x="225082" y="67906"/>
                </a:moveTo>
                <a:lnTo>
                  <a:pt x="217157" y="33375"/>
                </a:lnTo>
                <a:lnTo>
                  <a:pt x="194868" y="9144"/>
                </a:lnTo>
                <a:lnTo>
                  <a:pt x="155206" y="0"/>
                </a:lnTo>
                <a:lnTo>
                  <a:pt x="111417" y="10591"/>
                </a:lnTo>
                <a:lnTo>
                  <a:pt x="84620" y="36804"/>
                </a:lnTo>
                <a:lnTo>
                  <a:pt x="69329" y="73202"/>
                </a:lnTo>
                <a:lnTo>
                  <a:pt x="60032" y="114338"/>
                </a:lnTo>
                <a:lnTo>
                  <a:pt x="97713" y="114338"/>
                </a:lnTo>
                <a:lnTo>
                  <a:pt x="104482" y="85420"/>
                </a:lnTo>
                <a:lnTo>
                  <a:pt x="114960" y="59804"/>
                </a:lnTo>
                <a:lnTo>
                  <a:pt x="130238" y="41490"/>
                </a:lnTo>
                <a:lnTo>
                  <a:pt x="151371" y="34493"/>
                </a:lnTo>
                <a:lnTo>
                  <a:pt x="172427" y="40068"/>
                </a:lnTo>
                <a:lnTo>
                  <a:pt x="183311" y="55092"/>
                </a:lnTo>
                <a:lnTo>
                  <a:pt x="186042" y="77063"/>
                </a:lnTo>
                <a:lnTo>
                  <a:pt x="182664" y="103479"/>
                </a:lnTo>
                <a:lnTo>
                  <a:pt x="173761" y="137274"/>
                </a:lnTo>
                <a:lnTo>
                  <a:pt x="161188" y="164071"/>
                </a:lnTo>
                <a:lnTo>
                  <a:pt x="140360" y="192671"/>
                </a:lnTo>
                <a:lnTo>
                  <a:pt x="106654" y="231863"/>
                </a:lnTo>
                <a:lnTo>
                  <a:pt x="70319" y="276936"/>
                </a:lnTo>
                <a:lnTo>
                  <a:pt x="40157" y="322237"/>
                </a:lnTo>
                <a:lnTo>
                  <a:pt x="16573" y="369468"/>
                </a:lnTo>
                <a:lnTo>
                  <a:pt x="0" y="420281"/>
                </a:lnTo>
                <a:lnTo>
                  <a:pt x="165417" y="420281"/>
                </a:lnTo>
                <a:lnTo>
                  <a:pt x="178193" y="385152"/>
                </a:lnTo>
                <a:lnTo>
                  <a:pt x="51092" y="385152"/>
                </a:lnTo>
                <a:lnTo>
                  <a:pt x="63246" y="355358"/>
                </a:lnTo>
                <a:lnTo>
                  <a:pt x="81749" y="323596"/>
                </a:lnTo>
                <a:lnTo>
                  <a:pt x="106959" y="288594"/>
                </a:lnTo>
                <a:lnTo>
                  <a:pt x="139230" y="249110"/>
                </a:lnTo>
                <a:lnTo>
                  <a:pt x="171424" y="212140"/>
                </a:lnTo>
                <a:lnTo>
                  <a:pt x="194081" y="182359"/>
                </a:lnTo>
                <a:lnTo>
                  <a:pt x="209918" y="150660"/>
                </a:lnTo>
                <a:lnTo>
                  <a:pt x="221627" y="107950"/>
                </a:lnTo>
                <a:lnTo>
                  <a:pt x="225082" y="67906"/>
                </a:lnTo>
                <a:close/>
              </a:path>
              <a:path w="431800" h="420370">
                <a:moveTo>
                  <a:pt x="431393" y="67906"/>
                </a:moveTo>
                <a:lnTo>
                  <a:pt x="423468" y="33375"/>
                </a:lnTo>
                <a:lnTo>
                  <a:pt x="401167" y="9144"/>
                </a:lnTo>
                <a:lnTo>
                  <a:pt x="361505" y="0"/>
                </a:lnTo>
                <a:lnTo>
                  <a:pt x="317715" y="10591"/>
                </a:lnTo>
                <a:lnTo>
                  <a:pt x="290931" y="36804"/>
                </a:lnTo>
                <a:lnTo>
                  <a:pt x="275640" y="73202"/>
                </a:lnTo>
                <a:lnTo>
                  <a:pt x="266344" y="114338"/>
                </a:lnTo>
                <a:lnTo>
                  <a:pt x="304025" y="114338"/>
                </a:lnTo>
                <a:lnTo>
                  <a:pt x="310794" y="85420"/>
                </a:lnTo>
                <a:lnTo>
                  <a:pt x="321271" y="59804"/>
                </a:lnTo>
                <a:lnTo>
                  <a:pt x="336537" y="41490"/>
                </a:lnTo>
                <a:lnTo>
                  <a:pt x="357682" y="34493"/>
                </a:lnTo>
                <a:lnTo>
                  <a:pt x="378739" y="40068"/>
                </a:lnTo>
                <a:lnTo>
                  <a:pt x="389610" y="55092"/>
                </a:lnTo>
                <a:lnTo>
                  <a:pt x="392353" y="77063"/>
                </a:lnTo>
                <a:lnTo>
                  <a:pt x="388975" y="103479"/>
                </a:lnTo>
                <a:lnTo>
                  <a:pt x="380060" y="137274"/>
                </a:lnTo>
                <a:lnTo>
                  <a:pt x="367499" y="164071"/>
                </a:lnTo>
                <a:lnTo>
                  <a:pt x="346671" y="192671"/>
                </a:lnTo>
                <a:lnTo>
                  <a:pt x="312966" y="231863"/>
                </a:lnTo>
                <a:lnTo>
                  <a:pt x="276631" y="276936"/>
                </a:lnTo>
                <a:lnTo>
                  <a:pt x="246456" y="322237"/>
                </a:lnTo>
                <a:lnTo>
                  <a:pt x="222872" y="369468"/>
                </a:lnTo>
                <a:lnTo>
                  <a:pt x="206298" y="420281"/>
                </a:lnTo>
                <a:lnTo>
                  <a:pt x="371729" y="420281"/>
                </a:lnTo>
                <a:lnTo>
                  <a:pt x="384505" y="385152"/>
                </a:lnTo>
                <a:lnTo>
                  <a:pt x="257403" y="385152"/>
                </a:lnTo>
                <a:lnTo>
                  <a:pt x="269557" y="355358"/>
                </a:lnTo>
                <a:lnTo>
                  <a:pt x="288061" y="323596"/>
                </a:lnTo>
                <a:lnTo>
                  <a:pt x="313270" y="288594"/>
                </a:lnTo>
                <a:lnTo>
                  <a:pt x="345541" y="249110"/>
                </a:lnTo>
                <a:lnTo>
                  <a:pt x="377723" y="212140"/>
                </a:lnTo>
                <a:lnTo>
                  <a:pt x="400392" y="182359"/>
                </a:lnTo>
                <a:lnTo>
                  <a:pt x="416229" y="150660"/>
                </a:lnTo>
                <a:lnTo>
                  <a:pt x="427939" y="107950"/>
                </a:lnTo>
                <a:lnTo>
                  <a:pt x="431393" y="67906"/>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41" name="object 41"/>
          <p:cNvSpPr/>
          <p:nvPr/>
        </p:nvSpPr>
        <p:spPr>
          <a:xfrm>
            <a:off x="2173209" y="1743210"/>
            <a:ext cx="126686" cy="159032"/>
          </a:xfrm>
          <a:custGeom>
            <a:avLst/>
            <a:gdLst/>
            <a:ahLst/>
            <a:cxnLst/>
            <a:rect l="l" t="t" r="r" b="b"/>
            <a:pathLst>
              <a:path w="208914" h="262255">
                <a:moveTo>
                  <a:pt x="171233" y="261975"/>
                </a:moveTo>
                <a:lnTo>
                  <a:pt x="38726" y="261975"/>
                </a:lnTo>
                <a:lnTo>
                  <a:pt x="0" y="223248"/>
                </a:lnTo>
                <a:lnTo>
                  <a:pt x="0" y="38726"/>
                </a:lnTo>
                <a:lnTo>
                  <a:pt x="38726" y="0"/>
                </a:lnTo>
                <a:lnTo>
                  <a:pt x="171992" y="0"/>
                </a:lnTo>
                <a:lnTo>
                  <a:pt x="208061" y="36069"/>
                </a:lnTo>
                <a:lnTo>
                  <a:pt x="208061" y="78972"/>
                </a:lnTo>
                <a:lnTo>
                  <a:pt x="149591" y="78972"/>
                </a:lnTo>
                <a:lnTo>
                  <a:pt x="149591" y="54673"/>
                </a:lnTo>
                <a:lnTo>
                  <a:pt x="138581" y="43662"/>
                </a:lnTo>
                <a:lnTo>
                  <a:pt x="73656" y="43662"/>
                </a:lnTo>
                <a:lnTo>
                  <a:pt x="58469" y="58849"/>
                </a:lnTo>
                <a:lnTo>
                  <a:pt x="58469" y="204644"/>
                </a:lnTo>
                <a:lnTo>
                  <a:pt x="73656" y="219831"/>
                </a:lnTo>
                <a:lnTo>
                  <a:pt x="138201" y="219831"/>
                </a:lnTo>
                <a:lnTo>
                  <a:pt x="150351" y="207681"/>
                </a:lnTo>
                <a:lnTo>
                  <a:pt x="150351" y="162120"/>
                </a:lnTo>
                <a:lnTo>
                  <a:pt x="93779" y="162120"/>
                </a:lnTo>
                <a:lnTo>
                  <a:pt x="93779" y="118838"/>
                </a:lnTo>
                <a:lnTo>
                  <a:pt x="208820" y="118838"/>
                </a:lnTo>
                <a:lnTo>
                  <a:pt x="208820" y="224767"/>
                </a:lnTo>
                <a:lnTo>
                  <a:pt x="171233"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42" name="object 42"/>
          <p:cNvSpPr/>
          <p:nvPr/>
        </p:nvSpPr>
        <p:spPr>
          <a:xfrm>
            <a:off x="2366122" y="1743210"/>
            <a:ext cx="128612" cy="159032"/>
          </a:xfrm>
          <a:custGeom>
            <a:avLst/>
            <a:gdLst/>
            <a:ahLst/>
            <a:cxnLst/>
            <a:rect l="l" t="t" r="r" b="b"/>
            <a:pathLst>
              <a:path w="212089" h="262255">
                <a:moveTo>
                  <a:pt x="58469" y="261975"/>
                </a:moveTo>
                <a:lnTo>
                  <a:pt x="0" y="261975"/>
                </a:lnTo>
                <a:lnTo>
                  <a:pt x="0" y="0"/>
                </a:lnTo>
                <a:lnTo>
                  <a:pt x="170094" y="0"/>
                </a:lnTo>
                <a:lnTo>
                  <a:pt x="206922" y="36448"/>
                </a:lnTo>
                <a:lnTo>
                  <a:pt x="206922" y="41004"/>
                </a:lnTo>
                <a:lnTo>
                  <a:pt x="58469" y="41004"/>
                </a:lnTo>
                <a:lnTo>
                  <a:pt x="58469" y="118078"/>
                </a:lnTo>
                <a:lnTo>
                  <a:pt x="206922" y="118078"/>
                </a:lnTo>
                <a:lnTo>
                  <a:pt x="206922" y="118458"/>
                </a:lnTo>
                <a:lnTo>
                  <a:pt x="174270" y="151110"/>
                </a:lnTo>
                <a:lnTo>
                  <a:pt x="177102" y="159463"/>
                </a:lnTo>
                <a:lnTo>
                  <a:pt x="58469" y="159463"/>
                </a:lnTo>
                <a:lnTo>
                  <a:pt x="58469" y="261975"/>
                </a:lnTo>
                <a:close/>
              </a:path>
              <a:path w="212089" h="262255">
                <a:moveTo>
                  <a:pt x="206922" y="118078"/>
                </a:moveTo>
                <a:lnTo>
                  <a:pt x="134784" y="118078"/>
                </a:lnTo>
                <a:lnTo>
                  <a:pt x="148452" y="104410"/>
                </a:lnTo>
                <a:lnTo>
                  <a:pt x="148452" y="53913"/>
                </a:lnTo>
                <a:lnTo>
                  <a:pt x="135543" y="41004"/>
                </a:lnTo>
                <a:lnTo>
                  <a:pt x="206922" y="41004"/>
                </a:lnTo>
                <a:lnTo>
                  <a:pt x="206922" y="118078"/>
                </a:lnTo>
                <a:close/>
              </a:path>
              <a:path w="212089" h="262255">
                <a:moveTo>
                  <a:pt x="211858" y="261975"/>
                </a:moveTo>
                <a:lnTo>
                  <a:pt x="151490" y="261975"/>
                </a:lnTo>
                <a:lnTo>
                  <a:pt x="118458" y="159463"/>
                </a:lnTo>
                <a:lnTo>
                  <a:pt x="177102" y="159463"/>
                </a:lnTo>
                <a:lnTo>
                  <a:pt x="211858"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43" name="object 43"/>
          <p:cNvSpPr/>
          <p:nvPr/>
        </p:nvSpPr>
        <p:spPr>
          <a:xfrm>
            <a:off x="2543196" y="1743210"/>
            <a:ext cx="140164" cy="159032"/>
          </a:xfrm>
          <a:custGeom>
            <a:avLst/>
            <a:gdLst/>
            <a:ahLst/>
            <a:cxnLst/>
            <a:rect l="l" t="t" r="r" b="b"/>
            <a:pathLst>
              <a:path w="231139" h="262255">
                <a:moveTo>
                  <a:pt x="55812" y="261975"/>
                </a:moveTo>
                <a:lnTo>
                  <a:pt x="0" y="261975"/>
                </a:lnTo>
                <a:lnTo>
                  <a:pt x="72517" y="0"/>
                </a:lnTo>
                <a:lnTo>
                  <a:pt x="158324" y="0"/>
                </a:lnTo>
                <a:lnTo>
                  <a:pt x="167362" y="32651"/>
                </a:lnTo>
                <a:lnTo>
                  <a:pt x="113522" y="32651"/>
                </a:lnTo>
                <a:lnTo>
                  <a:pt x="81629" y="158703"/>
                </a:lnTo>
                <a:lnTo>
                  <a:pt x="202255" y="158703"/>
                </a:lnTo>
                <a:lnTo>
                  <a:pt x="214551" y="203125"/>
                </a:lnTo>
                <a:lnTo>
                  <a:pt x="70619" y="203125"/>
                </a:lnTo>
                <a:lnTo>
                  <a:pt x="55812" y="261975"/>
                </a:lnTo>
                <a:close/>
              </a:path>
              <a:path w="231139" h="262255">
                <a:moveTo>
                  <a:pt x="202255" y="158703"/>
                </a:moveTo>
                <a:lnTo>
                  <a:pt x="145035" y="158703"/>
                </a:lnTo>
                <a:lnTo>
                  <a:pt x="113522" y="32651"/>
                </a:lnTo>
                <a:lnTo>
                  <a:pt x="167362" y="32651"/>
                </a:lnTo>
                <a:lnTo>
                  <a:pt x="202255" y="158703"/>
                </a:lnTo>
                <a:close/>
              </a:path>
              <a:path w="231139" h="262255">
                <a:moveTo>
                  <a:pt x="230841" y="261975"/>
                </a:moveTo>
                <a:lnTo>
                  <a:pt x="170853" y="261975"/>
                </a:lnTo>
                <a:lnTo>
                  <a:pt x="156046" y="203125"/>
                </a:lnTo>
                <a:lnTo>
                  <a:pt x="214551" y="203125"/>
                </a:lnTo>
                <a:lnTo>
                  <a:pt x="230841"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44" name="object 44"/>
          <p:cNvSpPr/>
          <p:nvPr/>
        </p:nvSpPr>
        <p:spPr>
          <a:xfrm>
            <a:off x="2740047" y="1743210"/>
            <a:ext cx="125146" cy="159032"/>
          </a:xfrm>
          <a:custGeom>
            <a:avLst/>
            <a:gdLst/>
            <a:ahLst/>
            <a:cxnLst/>
            <a:rect l="l" t="t" r="r" b="b"/>
            <a:pathLst>
              <a:path w="206375" h="262255">
                <a:moveTo>
                  <a:pt x="167056" y="261975"/>
                </a:moveTo>
                <a:lnTo>
                  <a:pt x="0" y="261975"/>
                </a:lnTo>
                <a:lnTo>
                  <a:pt x="0" y="0"/>
                </a:lnTo>
                <a:lnTo>
                  <a:pt x="167056" y="0"/>
                </a:lnTo>
                <a:lnTo>
                  <a:pt x="205783" y="38726"/>
                </a:lnTo>
                <a:lnTo>
                  <a:pt x="205783" y="43662"/>
                </a:lnTo>
                <a:lnTo>
                  <a:pt x="58469" y="43662"/>
                </a:lnTo>
                <a:lnTo>
                  <a:pt x="58469" y="218312"/>
                </a:lnTo>
                <a:lnTo>
                  <a:pt x="205783" y="218312"/>
                </a:lnTo>
                <a:lnTo>
                  <a:pt x="205783" y="223248"/>
                </a:lnTo>
                <a:lnTo>
                  <a:pt x="167056" y="261975"/>
                </a:lnTo>
                <a:close/>
              </a:path>
              <a:path w="206375" h="262255">
                <a:moveTo>
                  <a:pt x="205783" y="218312"/>
                </a:moveTo>
                <a:lnTo>
                  <a:pt x="132126" y="218312"/>
                </a:lnTo>
                <a:lnTo>
                  <a:pt x="147313" y="203125"/>
                </a:lnTo>
                <a:lnTo>
                  <a:pt x="147313" y="58849"/>
                </a:lnTo>
                <a:lnTo>
                  <a:pt x="132126" y="43662"/>
                </a:lnTo>
                <a:lnTo>
                  <a:pt x="205783" y="43662"/>
                </a:lnTo>
                <a:lnTo>
                  <a:pt x="205783" y="218312"/>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45" name="object 45"/>
          <p:cNvSpPr/>
          <p:nvPr/>
        </p:nvSpPr>
        <p:spPr>
          <a:xfrm>
            <a:off x="2931372" y="1743210"/>
            <a:ext cx="123606" cy="159032"/>
          </a:xfrm>
          <a:custGeom>
            <a:avLst/>
            <a:gdLst/>
            <a:ahLst/>
            <a:cxnLst/>
            <a:rect l="l" t="t" r="r" b="b"/>
            <a:pathLst>
              <a:path w="203835" h="262255">
                <a:moveTo>
                  <a:pt x="164398" y="261975"/>
                </a:moveTo>
                <a:lnTo>
                  <a:pt x="39106" y="261975"/>
                </a:lnTo>
                <a:lnTo>
                  <a:pt x="0" y="223248"/>
                </a:lnTo>
                <a:lnTo>
                  <a:pt x="0" y="0"/>
                </a:lnTo>
                <a:lnTo>
                  <a:pt x="58469" y="0"/>
                </a:lnTo>
                <a:lnTo>
                  <a:pt x="58469" y="201607"/>
                </a:lnTo>
                <a:lnTo>
                  <a:pt x="73656" y="216794"/>
                </a:lnTo>
                <a:lnTo>
                  <a:pt x="129848" y="216794"/>
                </a:lnTo>
                <a:lnTo>
                  <a:pt x="145035" y="201607"/>
                </a:lnTo>
                <a:lnTo>
                  <a:pt x="145035" y="0"/>
                </a:lnTo>
                <a:lnTo>
                  <a:pt x="203505" y="0"/>
                </a:lnTo>
                <a:lnTo>
                  <a:pt x="203505" y="223248"/>
                </a:lnTo>
                <a:lnTo>
                  <a:pt x="164398"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46" name="object 46"/>
          <p:cNvSpPr/>
          <p:nvPr/>
        </p:nvSpPr>
        <p:spPr>
          <a:xfrm>
            <a:off x="3108192" y="1743210"/>
            <a:ext cx="140164" cy="159032"/>
          </a:xfrm>
          <a:custGeom>
            <a:avLst/>
            <a:gdLst/>
            <a:ahLst/>
            <a:cxnLst/>
            <a:rect l="l" t="t" r="r" b="b"/>
            <a:pathLst>
              <a:path w="231139" h="262255">
                <a:moveTo>
                  <a:pt x="55812" y="261975"/>
                </a:moveTo>
                <a:lnTo>
                  <a:pt x="0" y="261975"/>
                </a:lnTo>
                <a:lnTo>
                  <a:pt x="72517" y="0"/>
                </a:lnTo>
                <a:lnTo>
                  <a:pt x="158324" y="0"/>
                </a:lnTo>
                <a:lnTo>
                  <a:pt x="167362" y="32651"/>
                </a:lnTo>
                <a:lnTo>
                  <a:pt x="113522" y="32651"/>
                </a:lnTo>
                <a:lnTo>
                  <a:pt x="81629" y="158703"/>
                </a:lnTo>
                <a:lnTo>
                  <a:pt x="202255" y="158703"/>
                </a:lnTo>
                <a:lnTo>
                  <a:pt x="214551" y="203125"/>
                </a:lnTo>
                <a:lnTo>
                  <a:pt x="70619" y="203125"/>
                </a:lnTo>
                <a:lnTo>
                  <a:pt x="55812" y="261975"/>
                </a:lnTo>
                <a:close/>
              </a:path>
              <a:path w="231139" h="262255">
                <a:moveTo>
                  <a:pt x="202255" y="158703"/>
                </a:moveTo>
                <a:lnTo>
                  <a:pt x="145035" y="158703"/>
                </a:lnTo>
                <a:lnTo>
                  <a:pt x="113522" y="32651"/>
                </a:lnTo>
                <a:lnTo>
                  <a:pt x="167362" y="32651"/>
                </a:lnTo>
                <a:lnTo>
                  <a:pt x="202255" y="158703"/>
                </a:lnTo>
                <a:close/>
              </a:path>
              <a:path w="231139" h="262255">
                <a:moveTo>
                  <a:pt x="230841" y="261975"/>
                </a:moveTo>
                <a:lnTo>
                  <a:pt x="170853" y="261975"/>
                </a:lnTo>
                <a:lnTo>
                  <a:pt x="156046" y="203125"/>
                </a:lnTo>
                <a:lnTo>
                  <a:pt x="214551" y="203125"/>
                </a:lnTo>
                <a:lnTo>
                  <a:pt x="230841"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47" name="object 47"/>
          <p:cNvSpPr/>
          <p:nvPr/>
        </p:nvSpPr>
        <p:spPr>
          <a:xfrm>
            <a:off x="3294679" y="1743429"/>
            <a:ext cx="122065" cy="158647"/>
          </a:xfrm>
          <a:custGeom>
            <a:avLst/>
            <a:gdLst/>
            <a:ahLst/>
            <a:cxnLst/>
            <a:rect l="l" t="t" r="r" b="b"/>
            <a:pathLst>
              <a:path w="201295" h="261619">
                <a:moveTo>
                  <a:pt x="201231" y="0"/>
                </a:moveTo>
                <a:lnTo>
                  <a:pt x="0" y="0"/>
                </a:lnTo>
                <a:lnTo>
                  <a:pt x="0" y="46990"/>
                </a:lnTo>
                <a:lnTo>
                  <a:pt x="71374" y="46990"/>
                </a:lnTo>
                <a:lnTo>
                  <a:pt x="71374" y="261620"/>
                </a:lnTo>
                <a:lnTo>
                  <a:pt x="129844" y="261620"/>
                </a:lnTo>
                <a:lnTo>
                  <a:pt x="129844" y="46990"/>
                </a:lnTo>
                <a:lnTo>
                  <a:pt x="201231" y="46990"/>
                </a:lnTo>
                <a:lnTo>
                  <a:pt x="201231"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48" name="object 48"/>
          <p:cNvSpPr/>
          <p:nvPr/>
        </p:nvSpPr>
        <p:spPr>
          <a:xfrm>
            <a:off x="3476105" y="1743429"/>
            <a:ext cx="105508" cy="158647"/>
          </a:xfrm>
          <a:custGeom>
            <a:avLst/>
            <a:gdLst/>
            <a:ahLst/>
            <a:cxnLst/>
            <a:rect l="l" t="t" r="r" b="b"/>
            <a:pathLst>
              <a:path w="173989" h="261619">
                <a:moveTo>
                  <a:pt x="173888" y="217170"/>
                </a:moveTo>
                <a:lnTo>
                  <a:pt x="58470" y="217170"/>
                </a:lnTo>
                <a:lnTo>
                  <a:pt x="58470" y="151130"/>
                </a:lnTo>
                <a:lnTo>
                  <a:pt x="162877" y="151130"/>
                </a:lnTo>
                <a:lnTo>
                  <a:pt x="162877" y="106680"/>
                </a:lnTo>
                <a:lnTo>
                  <a:pt x="58470" y="106680"/>
                </a:lnTo>
                <a:lnTo>
                  <a:pt x="58470" y="44450"/>
                </a:lnTo>
                <a:lnTo>
                  <a:pt x="173126" y="44450"/>
                </a:lnTo>
                <a:lnTo>
                  <a:pt x="173126" y="0"/>
                </a:lnTo>
                <a:lnTo>
                  <a:pt x="0" y="0"/>
                </a:lnTo>
                <a:lnTo>
                  <a:pt x="0" y="44450"/>
                </a:lnTo>
                <a:lnTo>
                  <a:pt x="0" y="106680"/>
                </a:lnTo>
                <a:lnTo>
                  <a:pt x="0" y="151130"/>
                </a:lnTo>
                <a:lnTo>
                  <a:pt x="0" y="217170"/>
                </a:lnTo>
                <a:lnTo>
                  <a:pt x="0" y="261620"/>
                </a:lnTo>
                <a:lnTo>
                  <a:pt x="173888" y="261620"/>
                </a:lnTo>
                <a:lnTo>
                  <a:pt x="173888" y="21717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49" name="object 49"/>
          <p:cNvSpPr/>
          <p:nvPr/>
        </p:nvSpPr>
        <p:spPr>
          <a:xfrm>
            <a:off x="3740398" y="1743210"/>
            <a:ext cx="138238" cy="159032"/>
          </a:xfrm>
          <a:custGeom>
            <a:avLst/>
            <a:gdLst/>
            <a:ahLst/>
            <a:cxnLst/>
            <a:rect l="l" t="t" r="r" b="b"/>
            <a:pathLst>
              <a:path w="227964" h="262255">
                <a:moveTo>
                  <a:pt x="167816" y="261975"/>
                </a:moveTo>
                <a:lnTo>
                  <a:pt x="34930" y="261975"/>
                </a:lnTo>
                <a:lnTo>
                  <a:pt x="0" y="227045"/>
                </a:lnTo>
                <a:lnTo>
                  <a:pt x="0" y="157564"/>
                </a:lnTo>
                <a:lnTo>
                  <a:pt x="29234" y="127950"/>
                </a:lnTo>
                <a:lnTo>
                  <a:pt x="379" y="99094"/>
                </a:lnTo>
                <a:lnTo>
                  <a:pt x="379" y="34930"/>
                </a:lnTo>
                <a:lnTo>
                  <a:pt x="35309" y="0"/>
                </a:lnTo>
                <a:lnTo>
                  <a:pt x="168195" y="0"/>
                </a:lnTo>
                <a:lnTo>
                  <a:pt x="203505" y="35309"/>
                </a:lnTo>
                <a:lnTo>
                  <a:pt x="203505" y="41764"/>
                </a:lnTo>
                <a:lnTo>
                  <a:pt x="70239" y="41764"/>
                </a:lnTo>
                <a:lnTo>
                  <a:pt x="58849" y="53154"/>
                </a:lnTo>
                <a:lnTo>
                  <a:pt x="58849" y="95298"/>
                </a:lnTo>
                <a:lnTo>
                  <a:pt x="71758" y="108207"/>
                </a:lnTo>
                <a:lnTo>
                  <a:pt x="227424" y="108207"/>
                </a:lnTo>
                <a:lnTo>
                  <a:pt x="227424" y="149591"/>
                </a:lnTo>
                <a:lnTo>
                  <a:pt x="202746" y="149591"/>
                </a:lnTo>
                <a:lnTo>
                  <a:pt x="202746" y="149971"/>
                </a:lnTo>
                <a:lnTo>
                  <a:pt x="71378" y="149971"/>
                </a:lnTo>
                <a:lnTo>
                  <a:pt x="58469" y="163259"/>
                </a:lnTo>
                <a:lnTo>
                  <a:pt x="58469" y="208820"/>
                </a:lnTo>
                <a:lnTo>
                  <a:pt x="69860" y="220211"/>
                </a:lnTo>
                <a:lnTo>
                  <a:pt x="202746" y="220211"/>
                </a:lnTo>
                <a:lnTo>
                  <a:pt x="202746" y="227045"/>
                </a:lnTo>
                <a:lnTo>
                  <a:pt x="167816" y="261975"/>
                </a:lnTo>
                <a:close/>
              </a:path>
              <a:path w="227964" h="262255">
                <a:moveTo>
                  <a:pt x="203505" y="71378"/>
                </a:moveTo>
                <a:lnTo>
                  <a:pt x="145035" y="71378"/>
                </a:lnTo>
                <a:lnTo>
                  <a:pt x="145035" y="52774"/>
                </a:lnTo>
                <a:lnTo>
                  <a:pt x="134025" y="41764"/>
                </a:lnTo>
                <a:lnTo>
                  <a:pt x="203505" y="41764"/>
                </a:lnTo>
                <a:lnTo>
                  <a:pt x="203505" y="71378"/>
                </a:lnTo>
                <a:close/>
              </a:path>
              <a:path w="227964" h="262255">
                <a:moveTo>
                  <a:pt x="202746" y="220211"/>
                </a:moveTo>
                <a:lnTo>
                  <a:pt x="132886" y="220211"/>
                </a:lnTo>
                <a:lnTo>
                  <a:pt x="144276" y="208441"/>
                </a:lnTo>
                <a:lnTo>
                  <a:pt x="144276" y="149971"/>
                </a:lnTo>
                <a:lnTo>
                  <a:pt x="202746" y="149971"/>
                </a:lnTo>
                <a:lnTo>
                  <a:pt x="202746" y="220211"/>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50" name="object 50"/>
          <p:cNvSpPr/>
          <p:nvPr/>
        </p:nvSpPr>
        <p:spPr>
          <a:xfrm>
            <a:off x="4032526" y="1743210"/>
            <a:ext cx="124761" cy="159032"/>
          </a:xfrm>
          <a:custGeom>
            <a:avLst/>
            <a:gdLst/>
            <a:ahLst/>
            <a:cxnLst/>
            <a:rect l="l" t="t" r="r" b="b"/>
            <a:pathLst>
              <a:path w="205740" h="262255">
                <a:moveTo>
                  <a:pt x="58469" y="261975"/>
                </a:moveTo>
                <a:lnTo>
                  <a:pt x="0" y="261975"/>
                </a:lnTo>
                <a:lnTo>
                  <a:pt x="0" y="0"/>
                </a:lnTo>
                <a:lnTo>
                  <a:pt x="167436" y="0"/>
                </a:lnTo>
                <a:lnTo>
                  <a:pt x="205403" y="38347"/>
                </a:lnTo>
                <a:lnTo>
                  <a:pt x="205403" y="41764"/>
                </a:lnTo>
                <a:lnTo>
                  <a:pt x="58469" y="41764"/>
                </a:lnTo>
                <a:lnTo>
                  <a:pt x="58469" y="129089"/>
                </a:lnTo>
                <a:lnTo>
                  <a:pt x="205403" y="129089"/>
                </a:lnTo>
                <a:lnTo>
                  <a:pt x="205403" y="132506"/>
                </a:lnTo>
                <a:lnTo>
                  <a:pt x="167436" y="170853"/>
                </a:lnTo>
                <a:lnTo>
                  <a:pt x="58469" y="170853"/>
                </a:lnTo>
                <a:lnTo>
                  <a:pt x="58469" y="261975"/>
                </a:lnTo>
                <a:close/>
              </a:path>
              <a:path w="205740" h="262255">
                <a:moveTo>
                  <a:pt x="205403" y="129089"/>
                </a:moveTo>
                <a:lnTo>
                  <a:pt x="133645" y="129089"/>
                </a:lnTo>
                <a:lnTo>
                  <a:pt x="146933" y="115800"/>
                </a:lnTo>
                <a:lnTo>
                  <a:pt x="146933" y="55052"/>
                </a:lnTo>
                <a:lnTo>
                  <a:pt x="133645" y="41764"/>
                </a:lnTo>
                <a:lnTo>
                  <a:pt x="205403" y="41764"/>
                </a:lnTo>
                <a:lnTo>
                  <a:pt x="205403" y="129089"/>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51" name="object 51"/>
          <p:cNvSpPr/>
          <p:nvPr/>
        </p:nvSpPr>
        <p:spPr>
          <a:xfrm>
            <a:off x="4216000" y="1743210"/>
            <a:ext cx="127071" cy="159032"/>
          </a:xfrm>
          <a:custGeom>
            <a:avLst/>
            <a:gdLst/>
            <a:ahLst/>
            <a:cxnLst/>
            <a:rect l="l" t="t" r="r" b="b"/>
            <a:pathLst>
              <a:path w="209550" h="262255">
                <a:moveTo>
                  <a:pt x="170473" y="261975"/>
                </a:moveTo>
                <a:lnTo>
                  <a:pt x="38726" y="261975"/>
                </a:lnTo>
                <a:lnTo>
                  <a:pt x="0" y="223248"/>
                </a:lnTo>
                <a:lnTo>
                  <a:pt x="0" y="38726"/>
                </a:lnTo>
                <a:lnTo>
                  <a:pt x="38726" y="0"/>
                </a:lnTo>
                <a:lnTo>
                  <a:pt x="170473" y="0"/>
                </a:lnTo>
                <a:lnTo>
                  <a:pt x="209200" y="38726"/>
                </a:lnTo>
                <a:lnTo>
                  <a:pt x="209200" y="43662"/>
                </a:lnTo>
                <a:lnTo>
                  <a:pt x="73656" y="43662"/>
                </a:lnTo>
                <a:lnTo>
                  <a:pt x="58469" y="58849"/>
                </a:lnTo>
                <a:lnTo>
                  <a:pt x="58469" y="203125"/>
                </a:lnTo>
                <a:lnTo>
                  <a:pt x="73656" y="218312"/>
                </a:lnTo>
                <a:lnTo>
                  <a:pt x="209200" y="218312"/>
                </a:lnTo>
                <a:lnTo>
                  <a:pt x="209200" y="223248"/>
                </a:lnTo>
                <a:lnTo>
                  <a:pt x="170473" y="261975"/>
                </a:lnTo>
                <a:close/>
              </a:path>
              <a:path w="209550" h="262255">
                <a:moveTo>
                  <a:pt x="209200" y="218312"/>
                </a:moveTo>
                <a:lnTo>
                  <a:pt x="135543" y="218312"/>
                </a:lnTo>
                <a:lnTo>
                  <a:pt x="150730" y="203125"/>
                </a:lnTo>
                <a:lnTo>
                  <a:pt x="150730" y="58849"/>
                </a:lnTo>
                <a:lnTo>
                  <a:pt x="135543" y="43662"/>
                </a:lnTo>
                <a:lnTo>
                  <a:pt x="209200" y="43662"/>
                </a:lnTo>
                <a:lnTo>
                  <a:pt x="209200" y="218312"/>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52" name="object 52"/>
          <p:cNvSpPr/>
          <p:nvPr/>
        </p:nvSpPr>
        <p:spPr>
          <a:xfrm>
            <a:off x="4405967" y="1743210"/>
            <a:ext cx="123991" cy="159032"/>
          </a:xfrm>
          <a:custGeom>
            <a:avLst/>
            <a:gdLst/>
            <a:ahLst/>
            <a:cxnLst/>
            <a:rect l="l" t="t" r="r" b="b"/>
            <a:pathLst>
              <a:path w="204470" h="262255">
                <a:moveTo>
                  <a:pt x="167816" y="261975"/>
                </a:moveTo>
                <a:lnTo>
                  <a:pt x="35689" y="261975"/>
                </a:lnTo>
                <a:lnTo>
                  <a:pt x="0" y="226665"/>
                </a:lnTo>
                <a:lnTo>
                  <a:pt x="0" y="184142"/>
                </a:lnTo>
                <a:lnTo>
                  <a:pt x="58469" y="184142"/>
                </a:lnTo>
                <a:lnTo>
                  <a:pt x="58469" y="208061"/>
                </a:lnTo>
                <a:lnTo>
                  <a:pt x="69480" y="219072"/>
                </a:lnTo>
                <a:lnTo>
                  <a:pt x="134784" y="219072"/>
                </a:lnTo>
                <a:lnTo>
                  <a:pt x="145794" y="207681"/>
                </a:lnTo>
                <a:lnTo>
                  <a:pt x="145794" y="161741"/>
                </a:lnTo>
                <a:lnTo>
                  <a:pt x="137442" y="153008"/>
                </a:lnTo>
                <a:lnTo>
                  <a:pt x="32651" y="153008"/>
                </a:lnTo>
                <a:lnTo>
                  <a:pt x="1139" y="121875"/>
                </a:lnTo>
                <a:lnTo>
                  <a:pt x="1139" y="36448"/>
                </a:lnTo>
                <a:lnTo>
                  <a:pt x="37967" y="0"/>
                </a:lnTo>
                <a:lnTo>
                  <a:pt x="168195" y="0"/>
                </a:lnTo>
                <a:lnTo>
                  <a:pt x="203505" y="35309"/>
                </a:lnTo>
                <a:lnTo>
                  <a:pt x="203505" y="77453"/>
                </a:lnTo>
                <a:lnTo>
                  <a:pt x="145035" y="77453"/>
                </a:lnTo>
                <a:lnTo>
                  <a:pt x="145035" y="53913"/>
                </a:lnTo>
                <a:lnTo>
                  <a:pt x="134025" y="42903"/>
                </a:lnTo>
                <a:lnTo>
                  <a:pt x="70999" y="42903"/>
                </a:lnTo>
                <a:lnTo>
                  <a:pt x="59608" y="53913"/>
                </a:lnTo>
                <a:lnTo>
                  <a:pt x="59608" y="98335"/>
                </a:lnTo>
                <a:lnTo>
                  <a:pt x="67961" y="106688"/>
                </a:lnTo>
                <a:lnTo>
                  <a:pt x="173131" y="106688"/>
                </a:lnTo>
                <a:lnTo>
                  <a:pt x="204264" y="138201"/>
                </a:lnTo>
                <a:lnTo>
                  <a:pt x="204264" y="225526"/>
                </a:lnTo>
                <a:lnTo>
                  <a:pt x="167816"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53" name="object 53"/>
          <p:cNvSpPr/>
          <p:nvPr/>
        </p:nvSpPr>
        <p:spPr>
          <a:xfrm>
            <a:off x="4583936" y="1743429"/>
            <a:ext cx="122065" cy="158647"/>
          </a:xfrm>
          <a:custGeom>
            <a:avLst/>
            <a:gdLst/>
            <a:ahLst/>
            <a:cxnLst/>
            <a:rect l="l" t="t" r="r" b="b"/>
            <a:pathLst>
              <a:path w="201295" h="261619">
                <a:moveTo>
                  <a:pt x="201218" y="0"/>
                </a:moveTo>
                <a:lnTo>
                  <a:pt x="0" y="0"/>
                </a:lnTo>
                <a:lnTo>
                  <a:pt x="0" y="46990"/>
                </a:lnTo>
                <a:lnTo>
                  <a:pt x="71374" y="46990"/>
                </a:lnTo>
                <a:lnTo>
                  <a:pt x="71374" y="261620"/>
                </a:lnTo>
                <a:lnTo>
                  <a:pt x="129844" y="261620"/>
                </a:lnTo>
                <a:lnTo>
                  <a:pt x="129844" y="46990"/>
                </a:lnTo>
                <a:lnTo>
                  <a:pt x="201218" y="46990"/>
                </a:lnTo>
                <a:lnTo>
                  <a:pt x="201218"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54" name="object 54"/>
          <p:cNvSpPr/>
          <p:nvPr/>
        </p:nvSpPr>
        <p:spPr>
          <a:xfrm>
            <a:off x="4765364" y="1743210"/>
            <a:ext cx="125146" cy="159032"/>
          </a:xfrm>
          <a:custGeom>
            <a:avLst/>
            <a:gdLst/>
            <a:ahLst/>
            <a:cxnLst/>
            <a:rect l="l" t="t" r="r" b="b"/>
            <a:pathLst>
              <a:path w="206375" h="262255">
                <a:moveTo>
                  <a:pt x="167056" y="261975"/>
                </a:moveTo>
                <a:lnTo>
                  <a:pt x="0" y="261975"/>
                </a:lnTo>
                <a:lnTo>
                  <a:pt x="0" y="0"/>
                </a:lnTo>
                <a:lnTo>
                  <a:pt x="167056" y="0"/>
                </a:lnTo>
                <a:lnTo>
                  <a:pt x="205783" y="38726"/>
                </a:lnTo>
                <a:lnTo>
                  <a:pt x="205783" y="43662"/>
                </a:lnTo>
                <a:lnTo>
                  <a:pt x="58469" y="43662"/>
                </a:lnTo>
                <a:lnTo>
                  <a:pt x="58469" y="218312"/>
                </a:lnTo>
                <a:lnTo>
                  <a:pt x="205783" y="218312"/>
                </a:lnTo>
                <a:lnTo>
                  <a:pt x="205783" y="223248"/>
                </a:lnTo>
                <a:lnTo>
                  <a:pt x="167056" y="261975"/>
                </a:lnTo>
                <a:close/>
              </a:path>
              <a:path w="206375" h="262255">
                <a:moveTo>
                  <a:pt x="205783" y="218312"/>
                </a:moveTo>
                <a:lnTo>
                  <a:pt x="132126" y="218312"/>
                </a:lnTo>
                <a:lnTo>
                  <a:pt x="147313" y="203125"/>
                </a:lnTo>
                <a:lnTo>
                  <a:pt x="147313" y="58849"/>
                </a:lnTo>
                <a:lnTo>
                  <a:pt x="132126" y="43662"/>
                </a:lnTo>
                <a:lnTo>
                  <a:pt x="205783" y="43662"/>
                </a:lnTo>
                <a:lnTo>
                  <a:pt x="205783" y="218312"/>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55" name="object 55"/>
          <p:cNvSpPr/>
          <p:nvPr/>
        </p:nvSpPr>
        <p:spPr>
          <a:xfrm>
            <a:off x="4955768" y="1743210"/>
            <a:ext cx="127071" cy="159032"/>
          </a:xfrm>
          <a:custGeom>
            <a:avLst/>
            <a:gdLst/>
            <a:ahLst/>
            <a:cxnLst/>
            <a:rect l="l" t="t" r="r" b="b"/>
            <a:pathLst>
              <a:path w="209550" h="262255">
                <a:moveTo>
                  <a:pt x="170473" y="261975"/>
                </a:moveTo>
                <a:lnTo>
                  <a:pt x="38726" y="261975"/>
                </a:lnTo>
                <a:lnTo>
                  <a:pt x="0" y="223248"/>
                </a:lnTo>
                <a:lnTo>
                  <a:pt x="0" y="38726"/>
                </a:lnTo>
                <a:lnTo>
                  <a:pt x="38726" y="0"/>
                </a:lnTo>
                <a:lnTo>
                  <a:pt x="170473" y="0"/>
                </a:lnTo>
                <a:lnTo>
                  <a:pt x="209200" y="38726"/>
                </a:lnTo>
                <a:lnTo>
                  <a:pt x="209200" y="43662"/>
                </a:lnTo>
                <a:lnTo>
                  <a:pt x="73656" y="43662"/>
                </a:lnTo>
                <a:lnTo>
                  <a:pt x="58469" y="58849"/>
                </a:lnTo>
                <a:lnTo>
                  <a:pt x="58469" y="203125"/>
                </a:lnTo>
                <a:lnTo>
                  <a:pt x="73656" y="218312"/>
                </a:lnTo>
                <a:lnTo>
                  <a:pt x="209200" y="218312"/>
                </a:lnTo>
                <a:lnTo>
                  <a:pt x="209200" y="223248"/>
                </a:lnTo>
                <a:lnTo>
                  <a:pt x="170473" y="261975"/>
                </a:lnTo>
                <a:close/>
              </a:path>
              <a:path w="209550" h="262255">
                <a:moveTo>
                  <a:pt x="209200" y="218312"/>
                </a:moveTo>
                <a:lnTo>
                  <a:pt x="135543" y="218312"/>
                </a:lnTo>
                <a:lnTo>
                  <a:pt x="150730" y="203125"/>
                </a:lnTo>
                <a:lnTo>
                  <a:pt x="150730" y="58849"/>
                </a:lnTo>
                <a:lnTo>
                  <a:pt x="135543" y="43662"/>
                </a:lnTo>
                <a:lnTo>
                  <a:pt x="209200" y="43662"/>
                </a:lnTo>
                <a:lnTo>
                  <a:pt x="209200" y="218312"/>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56" name="object 56"/>
          <p:cNvSpPr/>
          <p:nvPr/>
        </p:nvSpPr>
        <p:spPr>
          <a:xfrm>
            <a:off x="5148243" y="1743210"/>
            <a:ext cx="124761" cy="159032"/>
          </a:xfrm>
          <a:custGeom>
            <a:avLst/>
            <a:gdLst/>
            <a:ahLst/>
            <a:cxnLst/>
            <a:rect l="l" t="t" r="r" b="b"/>
            <a:pathLst>
              <a:path w="205740" h="262255">
                <a:moveTo>
                  <a:pt x="167056" y="261975"/>
                </a:moveTo>
                <a:lnTo>
                  <a:pt x="38726" y="261975"/>
                </a:lnTo>
                <a:lnTo>
                  <a:pt x="0" y="223248"/>
                </a:lnTo>
                <a:lnTo>
                  <a:pt x="0" y="38726"/>
                </a:lnTo>
                <a:lnTo>
                  <a:pt x="38726" y="0"/>
                </a:lnTo>
                <a:lnTo>
                  <a:pt x="167056" y="0"/>
                </a:lnTo>
                <a:lnTo>
                  <a:pt x="205403" y="38347"/>
                </a:lnTo>
                <a:lnTo>
                  <a:pt x="205403" y="89223"/>
                </a:lnTo>
                <a:lnTo>
                  <a:pt x="146933" y="89223"/>
                </a:lnTo>
                <a:lnTo>
                  <a:pt x="146933" y="57710"/>
                </a:lnTo>
                <a:lnTo>
                  <a:pt x="132886" y="43662"/>
                </a:lnTo>
                <a:lnTo>
                  <a:pt x="73656" y="43662"/>
                </a:lnTo>
                <a:lnTo>
                  <a:pt x="58469" y="58849"/>
                </a:lnTo>
                <a:lnTo>
                  <a:pt x="58469" y="203885"/>
                </a:lnTo>
                <a:lnTo>
                  <a:pt x="73656" y="219072"/>
                </a:lnTo>
                <a:lnTo>
                  <a:pt x="132886" y="219072"/>
                </a:lnTo>
                <a:lnTo>
                  <a:pt x="146933" y="205024"/>
                </a:lnTo>
                <a:lnTo>
                  <a:pt x="146933" y="171612"/>
                </a:lnTo>
                <a:lnTo>
                  <a:pt x="205403" y="171612"/>
                </a:lnTo>
                <a:lnTo>
                  <a:pt x="205403" y="223628"/>
                </a:lnTo>
                <a:lnTo>
                  <a:pt x="167056"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57" name="object 57"/>
          <p:cNvSpPr/>
          <p:nvPr/>
        </p:nvSpPr>
        <p:spPr>
          <a:xfrm>
            <a:off x="5326210" y="1743429"/>
            <a:ext cx="122065" cy="158647"/>
          </a:xfrm>
          <a:custGeom>
            <a:avLst/>
            <a:gdLst/>
            <a:ahLst/>
            <a:cxnLst/>
            <a:rect l="l" t="t" r="r" b="b"/>
            <a:pathLst>
              <a:path w="201295" h="261619">
                <a:moveTo>
                  <a:pt x="201231" y="0"/>
                </a:moveTo>
                <a:lnTo>
                  <a:pt x="0" y="0"/>
                </a:lnTo>
                <a:lnTo>
                  <a:pt x="0" y="46990"/>
                </a:lnTo>
                <a:lnTo>
                  <a:pt x="71386" y="46990"/>
                </a:lnTo>
                <a:lnTo>
                  <a:pt x="71386" y="261620"/>
                </a:lnTo>
                <a:lnTo>
                  <a:pt x="129857" y="261620"/>
                </a:lnTo>
                <a:lnTo>
                  <a:pt x="129857" y="46990"/>
                </a:lnTo>
                <a:lnTo>
                  <a:pt x="201231" y="46990"/>
                </a:lnTo>
                <a:lnTo>
                  <a:pt x="201231"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58" name="object 58"/>
          <p:cNvSpPr/>
          <p:nvPr/>
        </p:nvSpPr>
        <p:spPr>
          <a:xfrm>
            <a:off x="5504417" y="1743210"/>
            <a:ext cx="127071" cy="159032"/>
          </a:xfrm>
          <a:custGeom>
            <a:avLst/>
            <a:gdLst/>
            <a:ahLst/>
            <a:cxnLst/>
            <a:rect l="l" t="t" r="r" b="b"/>
            <a:pathLst>
              <a:path w="209550" h="262255">
                <a:moveTo>
                  <a:pt x="170473" y="261975"/>
                </a:moveTo>
                <a:lnTo>
                  <a:pt x="38726" y="261975"/>
                </a:lnTo>
                <a:lnTo>
                  <a:pt x="0" y="223248"/>
                </a:lnTo>
                <a:lnTo>
                  <a:pt x="0" y="38726"/>
                </a:lnTo>
                <a:lnTo>
                  <a:pt x="38726" y="0"/>
                </a:lnTo>
                <a:lnTo>
                  <a:pt x="170473" y="0"/>
                </a:lnTo>
                <a:lnTo>
                  <a:pt x="209200" y="38726"/>
                </a:lnTo>
                <a:lnTo>
                  <a:pt x="209200" y="43662"/>
                </a:lnTo>
                <a:lnTo>
                  <a:pt x="73656" y="43662"/>
                </a:lnTo>
                <a:lnTo>
                  <a:pt x="58469" y="58849"/>
                </a:lnTo>
                <a:lnTo>
                  <a:pt x="58469" y="203125"/>
                </a:lnTo>
                <a:lnTo>
                  <a:pt x="73656" y="218312"/>
                </a:lnTo>
                <a:lnTo>
                  <a:pt x="209200" y="218312"/>
                </a:lnTo>
                <a:lnTo>
                  <a:pt x="209200" y="223248"/>
                </a:lnTo>
                <a:lnTo>
                  <a:pt x="170473" y="261975"/>
                </a:lnTo>
                <a:close/>
              </a:path>
              <a:path w="209550" h="262255">
                <a:moveTo>
                  <a:pt x="209200" y="218312"/>
                </a:moveTo>
                <a:lnTo>
                  <a:pt x="135543" y="218312"/>
                </a:lnTo>
                <a:lnTo>
                  <a:pt x="150730" y="203125"/>
                </a:lnTo>
                <a:lnTo>
                  <a:pt x="150730" y="58849"/>
                </a:lnTo>
                <a:lnTo>
                  <a:pt x="135543" y="43662"/>
                </a:lnTo>
                <a:lnTo>
                  <a:pt x="209200" y="43662"/>
                </a:lnTo>
                <a:lnTo>
                  <a:pt x="209200" y="218312"/>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59" name="object 59"/>
          <p:cNvSpPr/>
          <p:nvPr/>
        </p:nvSpPr>
        <p:spPr>
          <a:xfrm>
            <a:off x="5698965" y="1743210"/>
            <a:ext cx="128612" cy="159032"/>
          </a:xfrm>
          <a:custGeom>
            <a:avLst/>
            <a:gdLst/>
            <a:ahLst/>
            <a:cxnLst/>
            <a:rect l="l" t="t" r="r" b="b"/>
            <a:pathLst>
              <a:path w="212090" h="262255">
                <a:moveTo>
                  <a:pt x="58469" y="261975"/>
                </a:moveTo>
                <a:lnTo>
                  <a:pt x="0" y="261975"/>
                </a:lnTo>
                <a:lnTo>
                  <a:pt x="0" y="0"/>
                </a:lnTo>
                <a:lnTo>
                  <a:pt x="170094" y="0"/>
                </a:lnTo>
                <a:lnTo>
                  <a:pt x="206922" y="36448"/>
                </a:lnTo>
                <a:lnTo>
                  <a:pt x="206922" y="41004"/>
                </a:lnTo>
                <a:lnTo>
                  <a:pt x="58469" y="41004"/>
                </a:lnTo>
                <a:lnTo>
                  <a:pt x="58469" y="118078"/>
                </a:lnTo>
                <a:lnTo>
                  <a:pt x="206922" y="118078"/>
                </a:lnTo>
                <a:lnTo>
                  <a:pt x="206922" y="118458"/>
                </a:lnTo>
                <a:lnTo>
                  <a:pt x="174270" y="151110"/>
                </a:lnTo>
                <a:lnTo>
                  <a:pt x="177102" y="159463"/>
                </a:lnTo>
                <a:lnTo>
                  <a:pt x="58469" y="159463"/>
                </a:lnTo>
                <a:lnTo>
                  <a:pt x="58469" y="261975"/>
                </a:lnTo>
                <a:close/>
              </a:path>
              <a:path w="212090" h="262255">
                <a:moveTo>
                  <a:pt x="206922" y="118078"/>
                </a:moveTo>
                <a:lnTo>
                  <a:pt x="134784" y="118078"/>
                </a:lnTo>
                <a:lnTo>
                  <a:pt x="148452" y="104410"/>
                </a:lnTo>
                <a:lnTo>
                  <a:pt x="148452" y="53913"/>
                </a:lnTo>
                <a:lnTo>
                  <a:pt x="135543" y="41004"/>
                </a:lnTo>
                <a:lnTo>
                  <a:pt x="206922" y="41004"/>
                </a:lnTo>
                <a:lnTo>
                  <a:pt x="206922" y="118078"/>
                </a:lnTo>
                <a:close/>
              </a:path>
              <a:path w="212090" h="262255">
                <a:moveTo>
                  <a:pt x="211858" y="261975"/>
                </a:moveTo>
                <a:lnTo>
                  <a:pt x="151490" y="261975"/>
                </a:lnTo>
                <a:lnTo>
                  <a:pt x="118458" y="159463"/>
                </a:lnTo>
                <a:lnTo>
                  <a:pt x="177102" y="159463"/>
                </a:lnTo>
                <a:lnTo>
                  <a:pt x="211858"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60" name="object 60"/>
          <p:cNvSpPr/>
          <p:nvPr/>
        </p:nvSpPr>
        <p:spPr>
          <a:xfrm>
            <a:off x="5876246" y="1743210"/>
            <a:ext cx="140164" cy="159032"/>
          </a:xfrm>
          <a:custGeom>
            <a:avLst/>
            <a:gdLst/>
            <a:ahLst/>
            <a:cxnLst/>
            <a:rect l="l" t="t" r="r" b="b"/>
            <a:pathLst>
              <a:path w="231140" h="262255">
                <a:moveTo>
                  <a:pt x="55812" y="261975"/>
                </a:moveTo>
                <a:lnTo>
                  <a:pt x="0" y="261975"/>
                </a:lnTo>
                <a:lnTo>
                  <a:pt x="72517" y="0"/>
                </a:lnTo>
                <a:lnTo>
                  <a:pt x="158324" y="0"/>
                </a:lnTo>
                <a:lnTo>
                  <a:pt x="167362" y="32651"/>
                </a:lnTo>
                <a:lnTo>
                  <a:pt x="113522" y="32651"/>
                </a:lnTo>
                <a:lnTo>
                  <a:pt x="81629" y="158703"/>
                </a:lnTo>
                <a:lnTo>
                  <a:pt x="202255" y="158703"/>
                </a:lnTo>
                <a:lnTo>
                  <a:pt x="214551" y="203125"/>
                </a:lnTo>
                <a:lnTo>
                  <a:pt x="70619" y="203125"/>
                </a:lnTo>
                <a:lnTo>
                  <a:pt x="55812" y="261975"/>
                </a:lnTo>
                <a:close/>
              </a:path>
              <a:path w="231140" h="262255">
                <a:moveTo>
                  <a:pt x="202255" y="158703"/>
                </a:moveTo>
                <a:lnTo>
                  <a:pt x="145035" y="158703"/>
                </a:lnTo>
                <a:lnTo>
                  <a:pt x="113522" y="32651"/>
                </a:lnTo>
                <a:lnTo>
                  <a:pt x="167362" y="32651"/>
                </a:lnTo>
                <a:lnTo>
                  <a:pt x="202255" y="158703"/>
                </a:lnTo>
                <a:close/>
              </a:path>
              <a:path w="231140" h="262255">
                <a:moveTo>
                  <a:pt x="230841" y="261975"/>
                </a:moveTo>
                <a:lnTo>
                  <a:pt x="170853" y="261975"/>
                </a:lnTo>
                <a:lnTo>
                  <a:pt x="156046" y="203125"/>
                </a:lnTo>
                <a:lnTo>
                  <a:pt x="214551" y="203125"/>
                </a:lnTo>
                <a:lnTo>
                  <a:pt x="230841"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61" name="object 61"/>
          <p:cNvSpPr/>
          <p:nvPr/>
        </p:nvSpPr>
        <p:spPr>
          <a:xfrm>
            <a:off x="6072865" y="1743429"/>
            <a:ext cx="96266" cy="158647"/>
          </a:xfrm>
          <a:custGeom>
            <a:avLst/>
            <a:gdLst/>
            <a:ahLst/>
            <a:cxnLst/>
            <a:rect l="l" t="t" r="r" b="b"/>
            <a:pathLst>
              <a:path w="158750" h="261619">
                <a:moveTo>
                  <a:pt x="158699" y="214630"/>
                </a:moveTo>
                <a:lnTo>
                  <a:pt x="58470" y="214630"/>
                </a:lnTo>
                <a:lnTo>
                  <a:pt x="58470" y="0"/>
                </a:lnTo>
                <a:lnTo>
                  <a:pt x="0" y="0"/>
                </a:lnTo>
                <a:lnTo>
                  <a:pt x="0" y="214630"/>
                </a:lnTo>
                <a:lnTo>
                  <a:pt x="0" y="261620"/>
                </a:lnTo>
                <a:lnTo>
                  <a:pt x="158699" y="261620"/>
                </a:lnTo>
                <a:lnTo>
                  <a:pt x="158699" y="21463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62" name="object 62"/>
          <p:cNvSpPr/>
          <p:nvPr/>
        </p:nvSpPr>
        <p:spPr>
          <a:xfrm>
            <a:off x="1119985" y="1965445"/>
            <a:ext cx="128612" cy="159032"/>
          </a:xfrm>
          <a:custGeom>
            <a:avLst/>
            <a:gdLst/>
            <a:ahLst/>
            <a:cxnLst/>
            <a:rect l="l" t="t" r="r" b="b"/>
            <a:pathLst>
              <a:path w="212089" h="262254">
                <a:moveTo>
                  <a:pt x="58469" y="261975"/>
                </a:moveTo>
                <a:lnTo>
                  <a:pt x="0" y="261975"/>
                </a:lnTo>
                <a:lnTo>
                  <a:pt x="0" y="0"/>
                </a:lnTo>
                <a:lnTo>
                  <a:pt x="170094" y="0"/>
                </a:lnTo>
                <a:lnTo>
                  <a:pt x="206922" y="36448"/>
                </a:lnTo>
                <a:lnTo>
                  <a:pt x="206922" y="41004"/>
                </a:lnTo>
                <a:lnTo>
                  <a:pt x="58469" y="41004"/>
                </a:lnTo>
                <a:lnTo>
                  <a:pt x="58469" y="118078"/>
                </a:lnTo>
                <a:lnTo>
                  <a:pt x="206922" y="118078"/>
                </a:lnTo>
                <a:lnTo>
                  <a:pt x="206922" y="118458"/>
                </a:lnTo>
                <a:lnTo>
                  <a:pt x="174270" y="151110"/>
                </a:lnTo>
                <a:lnTo>
                  <a:pt x="177102" y="159463"/>
                </a:lnTo>
                <a:lnTo>
                  <a:pt x="58469" y="159463"/>
                </a:lnTo>
                <a:lnTo>
                  <a:pt x="58469" y="261975"/>
                </a:lnTo>
                <a:close/>
              </a:path>
              <a:path w="212089" h="262254">
                <a:moveTo>
                  <a:pt x="206922" y="118078"/>
                </a:moveTo>
                <a:lnTo>
                  <a:pt x="134784" y="118078"/>
                </a:lnTo>
                <a:lnTo>
                  <a:pt x="148452" y="104410"/>
                </a:lnTo>
                <a:lnTo>
                  <a:pt x="148452" y="53913"/>
                </a:lnTo>
                <a:lnTo>
                  <a:pt x="135543" y="41004"/>
                </a:lnTo>
                <a:lnTo>
                  <a:pt x="206922" y="41004"/>
                </a:lnTo>
                <a:lnTo>
                  <a:pt x="206922" y="118078"/>
                </a:lnTo>
                <a:close/>
              </a:path>
              <a:path w="212089" h="262254">
                <a:moveTo>
                  <a:pt x="211858" y="261975"/>
                </a:moveTo>
                <a:lnTo>
                  <a:pt x="151490" y="261975"/>
                </a:lnTo>
                <a:lnTo>
                  <a:pt x="118458" y="159463"/>
                </a:lnTo>
                <a:lnTo>
                  <a:pt x="177102" y="159463"/>
                </a:lnTo>
                <a:lnTo>
                  <a:pt x="211858"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63" name="object 63"/>
          <p:cNvSpPr/>
          <p:nvPr/>
        </p:nvSpPr>
        <p:spPr>
          <a:xfrm>
            <a:off x="1310132" y="1965665"/>
            <a:ext cx="105508" cy="158647"/>
          </a:xfrm>
          <a:custGeom>
            <a:avLst/>
            <a:gdLst/>
            <a:ahLst/>
            <a:cxnLst/>
            <a:rect l="l" t="t" r="r" b="b"/>
            <a:pathLst>
              <a:path w="173989" h="261620">
                <a:moveTo>
                  <a:pt x="173888" y="217170"/>
                </a:moveTo>
                <a:lnTo>
                  <a:pt x="58470" y="217170"/>
                </a:lnTo>
                <a:lnTo>
                  <a:pt x="58470" y="151130"/>
                </a:lnTo>
                <a:lnTo>
                  <a:pt x="162877" y="151130"/>
                </a:lnTo>
                <a:lnTo>
                  <a:pt x="162877" y="106680"/>
                </a:lnTo>
                <a:lnTo>
                  <a:pt x="58470" y="106680"/>
                </a:lnTo>
                <a:lnTo>
                  <a:pt x="58470" y="44450"/>
                </a:lnTo>
                <a:lnTo>
                  <a:pt x="173126" y="44450"/>
                </a:lnTo>
                <a:lnTo>
                  <a:pt x="173126" y="0"/>
                </a:lnTo>
                <a:lnTo>
                  <a:pt x="0" y="0"/>
                </a:lnTo>
                <a:lnTo>
                  <a:pt x="0" y="44450"/>
                </a:lnTo>
                <a:lnTo>
                  <a:pt x="0" y="106680"/>
                </a:lnTo>
                <a:lnTo>
                  <a:pt x="0" y="151130"/>
                </a:lnTo>
                <a:lnTo>
                  <a:pt x="0" y="217170"/>
                </a:lnTo>
                <a:lnTo>
                  <a:pt x="0" y="261620"/>
                </a:lnTo>
                <a:lnTo>
                  <a:pt x="173888" y="261620"/>
                </a:lnTo>
                <a:lnTo>
                  <a:pt x="173888" y="21717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64" name="object 64"/>
          <p:cNvSpPr/>
          <p:nvPr/>
        </p:nvSpPr>
        <p:spPr>
          <a:xfrm>
            <a:off x="1475928" y="1965445"/>
            <a:ext cx="123991" cy="159032"/>
          </a:xfrm>
          <a:custGeom>
            <a:avLst/>
            <a:gdLst/>
            <a:ahLst/>
            <a:cxnLst/>
            <a:rect l="l" t="t" r="r" b="b"/>
            <a:pathLst>
              <a:path w="204469" h="262254">
                <a:moveTo>
                  <a:pt x="167816" y="261975"/>
                </a:moveTo>
                <a:lnTo>
                  <a:pt x="35689" y="261975"/>
                </a:lnTo>
                <a:lnTo>
                  <a:pt x="0" y="226665"/>
                </a:lnTo>
                <a:lnTo>
                  <a:pt x="0" y="184142"/>
                </a:lnTo>
                <a:lnTo>
                  <a:pt x="58469" y="184142"/>
                </a:lnTo>
                <a:lnTo>
                  <a:pt x="58469" y="208061"/>
                </a:lnTo>
                <a:lnTo>
                  <a:pt x="69480" y="219072"/>
                </a:lnTo>
                <a:lnTo>
                  <a:pt x="134784" y="219072"/>
                </a:lnTo>
                <a:lnTo>
                  <a:pt x="145794" y="207681"/>
                </a:lnTo>
                <a:lnTo>
                  <a:pt x="145794" y="161741"/>
                </a:lnTo>
                <a:lnTo>
                  <a:pt x="137442" y="153008"/>
                </a:lnTo>
                <a:lnTo>
                  <a:pt x="32651" y="153008"/>
                </a:lnTo>
                <a:lnTo>
                  <a:pt x="1139" y="121875"/>
                </a:lnTo>
                <a:lnTo>
                  <a:pt x="1139" y="36448"/>
                </a:lnTo>
                <a:lnTo>
                  <a:pt x="37967" y="0"/>
                </a:lnTo>
                <a:lnTo>
                  <a:pt x="168195" y="0"/>
                </a:lnTo>
                <a:lnTo>
                  <a:pt x="203505" y="35309"/>
                </a:lnTo>
                <a:lnTo>
                  <a:pt x="203505" y="77453"/>
                </a:lnTo>
                <a:lnTo>
                  <a:pt x="145035" y="77453"/>
                </a:lnTo>
                <a:lnTo>
                  <a:pt x="145035" y="53913"/>
                </a:lnTo>
                <a:lnTo>
                  <a:pt x="134025" y="42903"/>
                </a:lnTo>
                <a:lnTo>
                  <a:pt x="70999" y="42903"/>
                </a:lnTo>
                <a:lnTo>
                  <a:pt x="59608" y="53913"/>
                </a:lnTo>
                <a:lnTo>
                  <a:pt x="59608" y="98335"/>
                </a:lnTo>
                <a:lnTo>
                  <a:pt x="67961" y="106688"/>
                </a:lnTo>
                <a:lnTo>
                  <a:pt x="173131" y="106688"/>
                </a:lnTo>
                <a:lnTo>
                  <a:pt x="204264" y="138201"/>
                </a:lnTo>
                <a:lnTo>
                  <a:pt x="204264" y="225526"/>
                </a:lnTo>
                <a:lnTo>
                  <a:pt x="167816"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65" name="object 65"/>
          <p:cNvSpPr/>
          <p:nvPr/>
        </p:nvSpPr>
        <p:spPr>
          <a:xfrm>
            <a:off x="1665408" y="1965665"/>
            <a:ext cx="105508" cy="158647"/>
          </a:xfrm>
          <a:custGeom>
            <a:avLst/>
            <a:gdLst/>
            <a:ahLst/>
            <a:cxnLst/>
            <a:rect l="l" t="t" r="r" b="b"/>
            <a:pathLst>
              <a:path w="173989" h="261620">
                <a:moveTo>
                  <a:pt x="173888" y="217170"/>
                </a:moveTo>
                <a:lnTo>
                  <a:pt x="58470" y="217170"/>
                </a:lnTo>
                <a:lnTo>
                  <a:pt x="58470" y="151130"/>
                </a:lnTo>
                <a:lnTo>
                  <a:pt x="162877" y="151130"/>
                </a:lnTo>
                <a:lnTo>
                  <a:pt x="162877" y="106680"/>
                </a:lnTo>
                <a:lnTo>
                  <a:pt x="58470" y="106680"/>
                </a:lnTo>
                <a:lnTo>
                  <a:pt x="58470" y="44450"/>
                </a:lnTo>
                <a:lnTo>
                  <a:pt x="173126" y="44450"/>
                </a:lnTo>
                <a:lnTo>
                  <a:pt x="173126" y="0"/>
                </a:lnTo>
                <a:lnTo>
                  <a:pt x="0" y="0"/>
                </a:lnTo>
                <a:lnTo>
                  <a:pt x="0" y="44450"/>
                </a:lnTo>
                <a:lnTo>
                  <a:pt x="0" y="106680"/>
                </a:lnTo>
                <a:lnTo>
                  <a:pt x="0" y="151130"/>
                </a:lnTo>
                <a:lnTo>
                  <a:pt x="0" y="217170"/>
                </a:lnTo>
                <a:lnTo>
                  <a:pt x="0" y="261620"/>
                </a:lnTo>
                <a:lnTo>
                  <a:pt x="173888" y="261620"/>
                </a:lnTo>
                <a:lnTo>
                  <a:pt x="173888" y="21717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66" name="object 66"/>
          <p:cNvSpPr/>
          <p:nvPr/>
        </p:nvSpPr>
        <p:spPr>
          <a:xfrm>
            <a:off x="1822892" y="1965445"/>
            <a:ext cx="140164" cy="159032"/>
          </a:xfrm>
          <a:custGeom>
            <a:avLst/>
            <a:gdLst/>
            <a:ahLst/>
            <a:cxnLst/>
            <a:rect l="l" t="t" r="r" b="b"/>
            <a:pathLst>
              <a:path w="231139" h="262254">
                <a:moveTo>
                  <a:pt x="55812" y="261975"/>
                </a:moveTo>
                <a:lnTo>
                  <a:pt x="0" y="261975"/>
                </a:lnTo>
                <a:lnTo>
                  <a:pt x="72517" y="0"/>
                </a:lnTo>
                <a:lnTo>
                  <a:pt x="158324" y="0"/>
                </a:lnTo>
                <a:lnTo>
                  <a:pt x="167362" y="32651"/>
                </a:lnTo>
                <a:lnTo>
                  <a:pt x="113522" y="32651"/>
                </a:lnTo>
                <a:lnTo>
                  <a:pt x="81629" y="158703"/>
                </a:lnTo>
                <a:lnTo>
                  <a:pt x="202255" y="158703"/>
                </a:lnTo>
                <a:lnTo>
                  <a:pt x="214551" y="203125"/>
                </a:lnTo>
                <a:lnTo>
                  <a:pt x="70619" y="203125"/>
                </a:lnTo>
                <a:lnTo>
                  <a:pt x="55812" y="261975"/>
                </a:lnTo>
                <a:close/>
              </a:path>
              <a:path w="231139" h="262254">
                <a:moveTo>
                  <a:pt x="202255" y="158703"/>
                </a:moveTo>
                <a:lnTo>
                  <a:pt x="145035" y="158703"/>
                </a:lnTo>
                <a:lnTo>
                  <a:pt x="113522" y="32651"/>
                </a:lnTo>
                <a:lnTo>
                  <a:pt x="167362" y="32651"/>
                </a:lnTo>
                <a:lnTo>
                  <a:pt x="202255" y="158703"/>
                </a:lnTo>
                <a:close/>
              </a:path>
              <a:path w="231139" h="262254">
                <a:moveTo>
                  <a:pt x="230841" y="261975"/>
                </a:moveTo>
                <a:lnTo>
                  <a:pt x="170853" y="261975"/>
                </a:lnTo>
                <a:lnTo>
                  <a:pt x="156046" y="203125"/>
                </a:lnTo>
                <a:lnTo>
                  <a:pt x="214551" y="203125"/>
                </a:lnTo>
                <a:lnTo>
                  <a:pt x="230841"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67" name="object 67"/>
          <p:cNvSpPr/>
          <p:nvPr/>
        </p:nvSpPr>
        <p:spPr>
          <a:xfrm>
            <a:off x="2019743" y="1965445"/>
            <a:ext cx="128612" cy="159032"/>
          </a:xfrm>
          <a:custGeom>
            <a:avLst/>
            <a:gdLst/>
            <a:ahLst/>
            <a:cxnLst/>
            <a:rect l="l" t="t" r="r" b="b"/>
            <a:pathLst>
              <a:path w="212089" h="262254">
                <a:moveTo>
                  <a:pt x="58469" y="261975"/>
                </a:moveTo>
                <a:lnTo>
                  <a:pt x="0" y="261975"/>
                </a:lnTo>
                <a:lnTo>
                  <a:pt x="0" y="0"/>
                </a:lnTo>
                <a:lnTo>
                  <a:pt x="170094" y="0"/>
                </a:lnTo>
                <a:lnTo>
                  <a:pt x="206922" y="36448"/>
                </a:lnTo>
                <a:lnTo>
                  <a:pt x="206922" y="41004"/>
                </a:lnTo>
                <a:lnTo>
                  <a:pt x="58469" y="41004"/>
                </a:lnTo>
                <a:lnTo>
                  <a:pt x="58469" y="118078"/>
                </a:lnTo>
                <a:lnTo>
                  <a:pt x="206922" y="118078"/>
                </a:lnTo>
                <a:lnTo>
                  <a:pt x="206922" y="118458"/>
                </a:lnTo>
                <a:lnTo>
                  <a:pt x="174270" y="151110"/>
                </a:lnTo>
                <a:lnTo>
                  <a:pt x="177102" y="159463"/>
                </a:lnTo>
                <a:lnTo>
                  <a:pt x="58469" y="159463"/>
                </a:lnTo>
                <a:lnTo>
                  <a:pt x="58469" y="261975"/>
                </a:lnTo>
                <a:close/>
              </a:path>
              <a:path w="212089" h="262254">
                <a:moveTo>
                  <a:pt x="206922" y="118078"/>
                </a:moveTo>
                <a:lnTo>
                  <a:pt x="134784" y="118078"/>
                </a:lnTo>
                <a:lnTo>
                  <a:pt x="148452" y="104410"/>
                </a:lnTo>
                <a:lnTo>
                  <a:pt x="148452" y="53913"/>
                </a:lnTo>
                <a:lnTo>
                  <a:pt x="135543" y="41004"/>
                </a:lnTo>
                <a:lnTo>
                  <a:pt x="206922" y="41004"/>
                </a:lnTo>
                <a:lnTo>
                  <a:pt x="206922" y="118078"/>
                </a:lnTo>
                <a:close/>
              </a:path>
              <a:path w="212089" h="262254">
                <a:moveTo>
                  <a:pt x="211858" y="261975"/>
                </a:moveTo>
                <a:lnTo>
                  <a:pt x="151490" y="261975"/>
                </a:lnTo>
                <a:lnTo>
                  <a:pt x="118458" y="159463"/>
                </a:lnTo>
                <a:lnTo>
                  <a:pt x="177102" y="159463"/>
                </a:lnTo>
                <a:lnTo>
                  <a:pt x="211858"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68" name="object 68"/>
          <p:cNvSpPr/>
          <p:nvPr/>
        </p:nvSpPr>
        <p:spPr>
          <a:xfrm>
            <a:off x="2207845" y="1965445"/>
            <a:ext cx="124761" cy="159032"/>
          </a:xfrm>
          <a:custGeom>
            <a:avLst/>
            <a:gdLst/>
            <a:ahLst/>
            <a:cxnLst/>
            <a:rect l="l" t="t" r="r" b="b"/>
            <a:pathLst>
              <a:path w="205739" h="262254">
                <a:moveTo>
                  <a:pt x="167056" y="261975"/>
                </a:moveTo>
                <a:lnTo>
                  <a:pt x="38726" y="261975"/>
                </a:lnTo>
                <a:lnTo>
                  <a:pt x="0" y="223248"/>
                </a:lnTo>
                <a:lnTo>
                  <a:pt x="0" y="38726"/>
                </a:lnTo>
                <a:lnTo>
                  <a:pt x="38726" y="0"/>
                </a:lnTo>
                <a:lnTo>
                  <a:pt x="167056" y="0"/>
                </a:lnTo>
                <a:lnTo>
                  <a:pt x="205403" y="38347"/>
                </a:lnTo>
                <a:lnTo>
                  <a:pt x="205403" y="89223"/>
                </a:lnTo>
                <a:lnTo>
                  <a:pt x="146933" y="89223"/>
                </a:lnTo>
                <a:lnTo>
                  <a:pt x="146933" y="57710"/>
                </a:lnTo>
                <a:lnTo>
                  <a:pt x="132886" y="43662"/>
                </a:lnTo>
                <a:lnTo>
                  <a:pt x="73656" y="43662"/>
                </a:lnTo>
                <a:lnTo>
                  <a:pt x="58469" y="58849"/>
                </a:lnTo>
                <a:lnTo>
                  <a:pt x="58469" y="203885"/>
                </a:lnTo>
                <a:lnTo>
                  <a:pt x="73656" y="219072"/>
                </a:lnTo>
                <a:lnTo>
                  <a:pt x="132886" y="219072"/>
                </a:lnTo>
                <a:lnTo>
                  <a:pt x="146933" y="205024"/>
                </a:lnTo>
                <a:lnTo>
                  <a:pt x="146933" y="171612"/>
                </a:lnTo>
                <a:lnTo>
                  <a:pt x="205403" y="171612"/>
                </a:lnTo>
                <a:lnTo>
                  <a:pt x="205403" y="223628"/>
                </a:lnTo>
                <a:lnTo>
                  <a:pt x="167056"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69" name="object 69"/>
          <p:cNvSpPr/>
          <p:nvPr/>
        </p:nvSpPr>
        <p:spPr>
          <a:xfrm>
            <a:off x="2397328" y="1965660"/>
            <a:ext cx="35811" cy="65461"/>
          </a:xfrm>
          <a:custGeom>
            <a:avLst/>
            <a:gdLst/>
            <a:ahLst/>
            <a:cxnLst/>
            <a:rect l="l" t="t" r="r" b="b"/>
            <a:pathLst>
              <a:path w="59054" h="107950">
                <a:moveTo>
                  <a:pt x="0" y="0"/>
                </a:moveTo>
                <a:lnTo>
                  <a:pt x="58469" y="0"/>
                </a:lnTo>
                <a:lnTo>
                  <a:pt x="58469" y="107950"/>
                </a:lnTo>
                <a:lnTo>
                  <a:pt x="0" y="107950"/>
                </a:lnTo>
                <a:lnTo>
                  <a:pt x="0"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70" name="object 70"/>
          <p:cNvSpPr/>
          <p:nvPr/>
        </p:nvSpPr>
        <p:spPr>
          <a:xfrm>
            <a:off x="2397324" y="1965665"/>
            <a:ext cx="124375" cy="158647"/>
          </a:xfrm>
          <a:custGeom>
            <a:avLst/>
            <a:gdLst/>
            <a:ahLst/>
            <a:cxnLst/>
            <a:rect l="l" t="t" r="r" b="b"/>
            <a:pathLst>
              <a:path w="205104" h="261620">
                <a:moveTo>
                  <a:pt x="204647" y="0"/>
                </a:moveTo>
                <a:lnTo>
                  <a:pt x="146177" y="0"/>
                </a:lnTo>
                <a:lnTo>
                  <a:pt x="146177" y="107950"/>
                </a:lnTo>
                <a:lnTo>
                  <a:pt x="0" y="107950"/>
                </a:lnTo>
                <a:lnTo>
                  <a:pt x="0" y="158750"/>
                </a:lnTo>
                <a:lnTo>
                  <a:pt x="0" y="261620"/>
                </a:lnTo>
                <a:lnTo>
                  <a:pt x="58470" y="261620"/>
                </a:lnTo>
                <a:lnTo>
                  <a:pt x="58470" y="158750"/>
                </a:lnTo>
                <a:lnTo>
                  <a:pt x="146177" y="158750"/>
                </a:lnTo>
                <a:lnTo>
                  <a:pt x="146177" y="261620"/>
                </a:lnTo>
                <a:lnTo>
                  <a:pt x="204647" y="261620"/>
                </a:lnTo>
                <a:lnTo>
                  <a:pt x="204647" y="158750"/>
                </a:lnTo>
                <a:lnTo>
                  <a:pt x="204647" y="107950"/>
                </a:lnTo>
                <a:lnTo>
                  <a:pt x="204647"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71" name="object 71"/>
          <p:cNvSpPr/>
          <p:nvPr/>
        </p:nvSpPr>
        <p:spPr>
          <a:xfrm>
            <a:off x="2685618" y="1965445"/>
            <a:ext cx="124761" cy="159032"/>
          </a:xfrm>
          <a:custGeom>
            <a:avLst/>
            <a:gdLst/>
            <a:ahLst/>
            <a:cxnLst/>
            <a:rect l="l" t="t" r="r" b="b"/>
            <a:pathLst>
              <a:path w="205739" h="262254">
                <a:moveTo>
                  <a:pt x="167056" y="261975"/>
                </a:moveTo>
                <a:lnTo>
                  <a:pt x="38726" y="261975"/>
                </a:lnTo>
                <a:lnTo>
                  <a:pt x="0" y="223248"/>
                </a:lnTo>
                <a:lnTo>
                  <a:pt x="0" y="38726"/>
                </a:lnTo>
                <a:lnTo>
                  <a:pt x="38726" y="0"/>
                </a:lnTo>
                <a:lnTo>
                  <a:pt x="167056" y="0"/>
                </a:lnTo>
                <a:lnTo>
                  <a:pt x="205403" y="38347"/>
                </a:lnTo>
                <a:lnTo>
                  <a:pt x="205403" y="89223"/>
                </a:lnTo>
                <a:lnTo>
                  <a:pt x="146933" y="89223"/>
                </a:lnTo>
                <a:lnTo>
                  <a:pt x="146933" y="57710"/>
                </a:lnTo>
                <a:lnTo>
                  <a:pt x="132886" y="43662"/>
                </a:lnTo>
                <a:lnTo>
                  <a:pt x="73656" y="43662"/>
                </a:lnTo>
                <a:lnTo>
                  <a:pt x="58469" y="58849"/>
                </a:lnTo>
                <a:lnTo>
                  <a:pt x="58469" y="203885"/>
                </a:lnTo>
                <a:lnTo>
                  <a:pt x="73656" y="219072"/>
                </a:lnTo>
                <a:lnTo>
                  <a:pt x="132886" y="219072"/>
                </a:lnTo>
                <a:lnTo>
                  <a:pt x="146933" y="205024"/>
                </a:lnTo>
                <a:lnTo>
                  <a:pt x="146933" y="171612"/>
                </a:lnTo>
                <a:lnTo>
                  <a:pt x="205403" y="171612"/>
                </a:lnTo>
                <a:lnTo>
                  <a:pt x="205403" y="223628"/>
                </a:lnTo>
                <a:lnTo>
                  <a:pt x="167056"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72" name="object 72"/>
          <p:cNvSpPr/>
          <p:nvPr/>
        </p:nvSpPr>
        <p:spPr>
          <a:xfrm>
            <a:off x="2873006" y="1965445"/>
            <a:ext cx="127071" cy="159032"/>
          </a:xfrm>
          <a:custGeom>
            <a:avLst/>
            <a:gdLst/>
            <a:ahLst/>
            <a:cxnLst/>
            <a:rect l="l" t="t" r="r" b="b"/>
            <a:pathLst>
              <a:path w="209550" h="262254">
                <a:moveTo>
                  <a:pt x="170473" y="261975"/>
                </a:moveTo>
                <a:lnTo>
                  <a:pt x="38726" y="261975"/>
                </a:lnTo>
                <a:lnTo>
                  <a:pt x="0" y="223248"/>
                </a:lnTo>
                <a:lnTo>
                  <a:pt x="0" y="38726"/>
                </a:lnTo>
                <a:lnTo>
                  <a:pt x="38726" y="0"/>
                </a:lnTo>
                <a:lnTo>
                  <a:pt x="170473" y="0"/>
                </a:lnTo>
                <a:lnTo>
                  <a:pt x="209200" y="38726"/>
                </a:lnTo>
                <a:lnTo>
                  <a:pt x="209200" y="43662"/>
                </a:lnTo>
                <a:lnTo>
                  <a:pt x="73656" y="43662"/>
                </a:lnTo>
                <a:lnTo>
                  <a:pt x="58469" y="58849"/>
                </a:lnTo>
                <a:lnTo>
                  <a:pt x="58469" y="203125"/>
                </a:lnTo>
                <a:lnTo>
                  <a:pt x="73656" y="218312"/>
                </a:lnTo>
                <a:lnTo>
                  <a:pt x="209200" y="218312"/>
                </a:lnTo>
                <a:lnTo>
                  <a:pt x="209200" y="223248"/>
                </a:lnTo>
                <a:lnTo>
                  <a:pt x="170473" y="261975"/>
                </a:lnTo>
                <a:close/>
              </a:path>
              <a:path w="209550" h="262254">
                <a:moveTo>
                  <a:pt x="209200" y="218312"/>
                </a:moveTo>
                <a:lnTo>
                  <a:pt x="135543" y="218312"/>
                </a:lnTo>
                <a:lnTo>
                  <a:pt x="150730" y="203125"/>
                </a:lnTo>
                <a:lnTo>
                  <a:pt x="150730" y="58849"/>
                </a:lnTo>
                <a:lnTo>
                  <a:pt x="135543" y="43662"/>
                </a:lnTo>
                <a:lnTo>
                  <a:pt x="209200" y="43662"/>
                </a:lnTo>
                <a:lnTo>
                  <a:pt x="209200" y="218312"/>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73" name="object 73"/>
          <p:cNvSpPr/>
          <p:nvPr/>
        </p:nvSpPr>
        <p:spPr>
          <a:xfrm>
            <a:off x="3067347" y="1965445"/>
            <a:ext cx="181750" cy="159032"/>
          </a:xfrm>
          <a:custGeom>
            <a:avLst/>
            <a:gdLst/>
            <a:ahLst/>
            <a:cxnLst/>
            <a:rect l="l" t="t" r="r" b="b"/>
            <a:pathLst>
              <a:path w="299720" h="262254">
                <a:moveTo>
                  <a:pt x="299183" y="261975"/>
                </a:moveTo>
                <a:lnTo>
                  <a:pt x="243371" y="261975"/>
                </a:lnTo>
                <a:lnTo>
                  <a:pt x="243371" y="43282"/>
                </a:lnTo>
                <a:lnTo>
                  <a:pt x="179206" y="261975"/>
                </a:lnTo>
                <a:lnTo>
                  <a:pt x="113142" y="261975"/>
                </a:lnTo>
                <a:lnTo>
                  <a:pt x="49737" y="43282"/>
                </a:lnTo>
                <a:lnTo>
                  <a:pt x="49737" y="261975"/>
                </a:lnTo>
                <a:lnTo>
                  <a:pt x="0" y="261975"/>
                </a:lnTo>
                <a:lnTo>
                  <a:pt x="0" y="0"/>
                </a:lnTo>
                <a:lnTo>
                  <a:pt x="88843" y="0"/>
                </a:lnTo>
                <a:lnTo>
                  <a:pt x="149212" y="209959"/>
                </a:lnTo>
                <a:lnTo>
                  <a:pt x="209959" y="0"/>
                </a:lnTo>
                <a:lnTo>
                  <a:pt x="299183" y="0"/>
                </a:lnTo>
                <a:lnTo>
                  <a:pt x="299183"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74" name="object 74"/>
          <p:cNvSpPr/>
          <p:nvPr/>
        </p:nvSpPr>
        <p:spPr>
          <a:xfrm>
            <a:off x="3318534" y="1965445"/>
            <a:ext cx="181750" cy="159032"/>
          </a:xfrm>
          <a:custGeom>
            <a:avLst/>
            <a:gdLst/>
            <a:ahLst/>
            <a:cxnLst/>
            <a:rect l="l" t="t" r="r" b="b"/>
            <a:pathLst>
              <a:path w="299720" h="262254">
                <a:moveTo>
                  <a:pt x="299183" y="261975"/>
                </a:moveTo>
                <a:lnTo>
                  <a:pt x="243371" y="261975"/>
                </a:lnTo>
                <a:lnTo>
                  <a:pt x="243371" y="43282"/>
                </a:lnTo>
                <a:lnTo>
                  <a:pt x="179206" y="261975"/>
                </a:lnTo>
                <a:lnTo>
                  <a:pt x="113142" y="261975"/>
                </a:lnTo>
                <a:lnTo>
                  <a:pt x="49737" y="43282"/>
                </a:lnTo>
                <a:lnTo>
                  <a:pt x="49737" y="261975"/>
                </a:lnTo>
                <a:lnTo>
                  <a:pt x="0" y="261975"/>
                </a:lnTo>
                <a:lnTo>
                  <a:pt x="0" y="0"/>
                </a:lnTo>
                <a:lnTo>
                  <a:pt x="88843" y="0"/>
                </a:lnTo>
                <a:lnTo>
                  <a:pt x="149212" y="209959"/>
                </a:lnTo>
                <a:lnTo>
                  <a:pt x="209959" y="0"/>
                </a:lnTo>
                <a:lnTo>
                  <a:pt x="299183" y="0"/>
                </a:lnTo>
                <a:lnTo>
                  <a:pt x="299183"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75" name="object 75"/>
          <p:cNvSpPr/>
          <p:nvPr/>
        </p:nvSpPr>
        <p:spPr>
          <a:xfrm>
            <a:off x="3568569" y="1965445"/>
            <a:ext cx="123606" cy="159032"/>
          </a:xfrm>
          <a:custGeom>
            <a:avLst/>
            <a:gdLst/>
            <a:ahLst/>
            <a:cxnLst/>
            <a:rect l="l" t="t" r="r" b="b"/>
            <a:pathLst>
              <a:path w="203835" h="262254">
                <a:moveTo>
                  <a:pt x="164398" y="261975"/>
                </a:moveTo>
                <a:lnTo>
                  <a:pt x="39106" y="261975"/>
                </a:lnTo>
                <a:lnTo>
                  <a:pt x="0" y="223248"/>
                </a:lnTo>
                <a:lnTo>
                  <a:pt x="0" y="0"/>
                </a:lnTo>
                <a:lnTo>
                  <a:pt x="58469" y="0"/>
                </a:lnTo>
                <a:lnTo>
                  <a:pt x="58469" y="201607"/>
                </a:lnTo>
                <a:lnTo>
                  <a:pt x="73656" y="216794"/>
                </a:lnTo>
                <a:lnTo>
                  <a:pt x="129848" y="216794"/>
                </a:lnTo>
                <a:lnTo>
                  <a:pt x="145035" y="201607"/>
                </a:lnTo>
                <a:lnTo>
                  <a:pt x="145035" y="0"/>
                </a:lnTo>
                <a:lnTo>
                  <a:pt x="203505" y="0"/>
                </a:lnTo>
                <a:lnTo>
                  <a:pt x="203505" y="223248"/>
                </a:lnTo>
                <a:lnTo>
                  <a:pt x="164398"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76" name="object 76"/>
          <p:cNvSpPr/>
          <p:nvPr/>
        </p:nvSpPr>
        <p:spPr>
          <a:xfrm>
            <a:off x="3760584" y="1965445"/>
            <a:ext cx="124761" cy="159032"/>
          </a:xfrm>
          <a:custGeom>
            <a:avLst/>
            <a:gdLst/>
            <a:ahLst/>
            <a:cxnLst/>
            <a:rect l="l" t="t" r="r" b="b"/>
            <a:pathLst>
              <a:path w="205739" h="262254">
                <a:moveTo>
                  <a:pt x="205403" y="261975"/>
                </a:moveTo>
                <a:lnTo>
                  <a:pt x="143137" y="261975"/>
                </a:lnTo>
                <a:lnTo>
                  <a:pt x="52015" y="86186"/>
                </a:lnTo>
                <a:lnTo>
                  <a:pt x="52015" y="261975"/>
                </a:lnTo>
                <a:lnTo>
                  <a:pt x="0" y="261975"/>
                </a:lnTo>
                <a:lnTo>
                  <a:pt x="0" y="0"/>
                </a:lnTo>
                <a:lnTo>
                  <a:pt x="61507" y="0"/>
                </a:lnTo>
                <a:lnTo>
                  <a:pt x="153388" y="174270"/>
                </a:lnTo>
                <a:lnTo>
                  <a:pt x="153388" y="0"/>
                </a:lnTo>
                <a:lnTo>
                  <a:pt x="205403" y="0"/>
                </a:lnTo>
                <a:lnTo>
                  <a:pt x="205403"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77" name="object 77"/>
          <p:cNvSpPr/>
          <p:nvPr/>
        </p:nvSpPr>
        <p:spPr>
          <a:xfrm>
            <a:off x="3948449" y="1965665"/>
            <a:ext cx="89335" cy="158647"/>
          </a:xfrm>
          <a:custGeom>
            <a:avLst/>
            <a:gdLst/>
            <a:ahLst/>
            <a:cxnLst/>
            <a:rect l="l" t="t" r="r" b="b"/>
            <a:pathLst>
              <a:path w="147320" h="261620">
                <a:moveTo>
                  <a:pt x="147320" y="0"/>
                </a:moveTo>
                <a:lnTo>
                  <a:pt x="0" y="0"/>
                </a:lnTo>
                <a:lnTo>
                  <a:pt x="0" y="40640"/>
                </a:lnTo>
                <a:lnTo>
                  <a:pt x="44424" y="40640"/>
                </a:lnTo>
                <a:lnTo>
                  <a:pt x="44424" y="220980"/>
                </a:lnTo>
                <a:lnTo>
                  <a:pt x="0" y="220980"/>
                </a:lnTo>
                <a:lnTo>
                  <a:pt x="0" y="261620"/>
                </a:lnTo>
                <a:lnTo>
                  <a:pt x="147320" y="261620"/>
                </a:lnTo>
                <a:lnTo>
                  <a:pt x="147320" y="220980"/>
                </a:lnTo>
                <a:lnTo>
                  <a:pt x="102895" y="220980"/>
                </a:lnTo>
                <a:lnTo>
                  <a:pt x="102895" y="40640"/>
                </a:lnTo>
                <a:lnTo>
                  <a:pt x="147320" y="40640"/>
                </a:lnTo>
                <a:lnTo>
                  <a:pt x="147320"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78" name="object 78"/>
          <p:cNvSpPr/>
          <p:nvPr/>
        </p:nvSpPr>
        <p:spPr>
          <a:xfrm>
            <a:off x="4099030" y="1965445"/>
            <a:ext cx="124761" cy="159032"/>
          </a:xfrm>
          <a:custGeom>
            <a:avLst/>
            <a:gdLst/>
            <a:ahLst/>
            <a:cxnLst/>
            <a:rect l="l" t="t" r="r" b="b"/>
            <a:pathLst>
              <a:path w="205740" h="262254">
                <a:moveTo>
                  <a:pt x="167056" y="261975"/>
                </a:moveTo>
                <a:lnTo>
                  <a:pt x="38726" y="261975"/>
                </a:lnTo>
                <a:lnTo>
                  <a:pt x="0" y="223248"/>
                </a:lnTo>
                <a:lnTo>
                  <a:pt x="0" y="38726"/>
                </a:lnTo>
                <a:lnTo>
                  <a:pt x="38726" y="0"/>
                </a:lnTo>
                <a:lnTo>
                  <a:pt x="167056" y="0"/>
                </a:lnTo>
                <a:lnTo>
                  <a:pt x="205403" y="38347"/>
                </a:lnTo>
                <a:lnTo>
                  <a:pt x="205403" y="89223"/>
                </a:lnTo>
                <a:lnTo>
                  <a:pt x="146933" y="89223"/>
                </a:lnTo>
                <a:lnTo>
                  <a:pt x="146933" y="57710"/>
                </a:lnTo>
                <a:lnTo>
                  <a:pt x="132886" y="43662"/>
                </a:lnTo>
                <a:lnTo>
                  <a:pt x="73656" y="43662"/>
                </a:lnTo>
                <a:lnTo>
                  <a:pt x="58469" y="58849"/>
                </a:lnTo>
                <a:lnTo>
                  <a:pt x="58469" y="203885"/>
                </a:lnTo>
                <a:lnTo>
                  <a:pt x="73656" y="219072"/>
                </a:lnTo>
                <a:lnTo>
                  <a:pt x="132886" y="219072"/>
                </a:lnTo>
                <a:lnTo>
                  <a:pt x="146933" y="205024"/>
                </a:lnTo>
                <a:lnTo>
                  <a:pt x="146933" y="171612"/>
                </a:lnTo>
                <a:lnTo>
                  <a:pt x="205403" y="171612"/>
                </a:lnTo>
                <a:lnTo>
                  <a:pt x="205403" y="223628"/>
                </a:lnTo>
                <a:lnTo>
                  <a:pt x="167056"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79" name="object 79"/>
          <p:cNvSpPr/>
          <p:nvPr/>
        </p:nvSpPr>
        <p:spPr>
          <a:xfrm>
            <a:off x="4274468" y="1965445"/>
            <a:ext cx="140164" cy="159032"/>
          </a:xfrm>
          <a:custGeom>
            <a:avLst/>
            <a:gdLst/>
            <a:ahLst/>
            <a:cxnLst/>
            <a:rect l="l" t="t" r="r" b="b"/>
            <a:pathLst>
              <a:path w="231140" h="262254">
                <a:moveTo>
                  <a:pt x="55812" y="261975"/>
                </a:moveTo>
                <a:lnTo>
                  <a:pt x="0" y="261975"/>
                </a:lnTo>
                <a:lnTo>
                  <a:pt x="72517" y="0"/>
                </a:lnTo>
                <a:lnTo>
                  <a:pt x="158324" y="0"/>
                </a:lnTo>
                <a:lnTo>
                  <a:pt x="167362" y="32651"/>
                </a:lnTo>
                <a:lnTo>
                  <a:pt x="113522" y="32651"/>
                </a:lnTo>
                <a:lnTo>
                  <a:pt x="81629" y="158703"/>
                </a:lnTo>
                <a:lnTo>
                  <a:pt x="202255" y="158703"/>
                </a:lnTo>
                <a:lnTo>
                  <a:pt x="214551" y="203125"/>
                </a:lnTo>
                <a:lnTo>
                  <a:pt x="70619" y="203125"/>
                </a:lnTo>
                <a:lnTo>
                  <a:pt x="55812" y="261975"/>
                </a:lnTo>
                <a:close/>
              </a:path>
              <a:path w="231140" h="262254">
                <a:moveTo>
                  <a:pt x="202255" y="158703"/>
                </a:moveTo>
                <a:lnTo>
                  <a:pt x="145035" y="158703"/>
                </a:lnTo>
                <a:lnTo>
                  <a:pt x="113522" y="32651"/>
                </a:lnTo>
                <a:lnTo>
                  <a:pt x="167362" y="32651"/>
                </a:lnTo>
                <a:lnTo>
                  <a:pt x="202255" y="158703"/>
                </a:lnTo>
                <a:close/>
              </a:path>
              <a:path w="231140" h="262254">
                <a:moveTo>
                  <a:pt x="230841" y="261975"/>
                </a:moveTo>
                <a:lnTo>
                  <a:pt x="170853" y="261975"/>
                </a:lnTo>
                <a:lnTo>
                  <a:pt x="156046" y="203125"/>
                </a:lnTo>
                <a:lnTo>
                  <a:pt x="214551" y="203125"/>
                </a:lnTo>
                <a:lnTo>
                  <a:pt x="230841"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80" name="object 80"/>
          <p:cNvSpPr/>
          <p:nvPr/>
        </p:nvSpPr>
        <p:spPr>
          <a:xfrm>
            <a:off x="4460955" y="1965665"/>
            <a:ext cx="122065" cy="158647"/>
          </a:xfrm>
          <a:custGeom>
            <a:avLst/>
            <a:gdLst/>
            <a:ahLst/>
            <a:cxnLst/>
            <a:rect l="l" t="t" r="r" b="b"/>
            <a:pathLst>
              <a:path w="201295" h="261620">
                <a:moveTo>
                  <a:pt x="201231" y="0"/>
                </a:moveTo>
                <a:lnTo>
                  <a:pt x="0" y="0"/>
                </a:lnTo>
                <a:lnTo>
                  <a:pt x="0" y="46990"/>
                </a:lnTo>
                <a:lnTo>
                  <a:pt x="71374" y="46990"/>
                </a:lnTo>
                <a:lnTo>
                  <a:pt x="71374" y="261620"/>
                </a:lnTo>
                <a:lnTo>
                  <a:pt x="129844" y="261620"/>
                </a:lnTo>
                <a:lnTo>
                  <a:pt x="129844" y="46990"/>
                </a:lnTo>
                <a:lnTo>
                  <a:pt x="201231" y="46990"/>
                </a:lnTo>
                <a:lnTo>
                  <a:pt x="201231"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81" name="object 81"/>
          <p:cNvSpPr/>
          <p:nvPr/>
        </p:nvSpPr>
        <p:spPr>
          <a:xfrm>
            <a:off x="4635935" y="1965665"/>
            <a:ext cx="89335" cy="158647"/>
          </a:xfrm>
          <a:custGeom>
            <a:avLst/>
            <a:gdLst/>
            <a:ahLst/>
            <a:cxnLst/>
            <a:rect l="l" t="t" r="r" b="b"/>
            <a:pathLst>
              <a:path w="147320" h="261620">
                <a:moveTo>
                  <a:pt x="147307" y="0"/>
                </a:moveTo>
                <a:lnTo>
                  <a:pt x="0" y="0"/>
                </a:lnTo>
                <a:lnTo>
                  <a:pt x="0" y="40640"/>
                </a:lnTo>
                <a:lnTo>
                  <a:pt x="44424" y="40640"/>
                </a:lnTo>
                <a:lnTo>
                  <a:pt x="44424" y="220980"/>
                </a:lnTo>
                <a:lnTo>
                  <a:pt x="0" y="220980"/>
                </a:lnTo>
                <a:lnTo>
                  <a:pt x="0" y="261620"/>
                </a:lnTo>
                <a:lnTo>
                  <a:pt x="147307" y="261620"/>
                </a:lnTo>
                <a:lnTo>
                  <a:pt x="147307" y="220980"/>
                </a:lnTo>
                <a:lnTo>
                  <a:pt x="102895" y="220980"/>
                </a:lnTo>
                <a:lnTo>
                  <a:pt x="102895" y="40640"/>
                </a:lnTo>
                <a:lnTo>
                  <a:pt x="147307" y="40640"/>
                </a:lnTo>
                <a:lnTo>
                  <a:pt x="147307"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82" name="object 82"/>
          <p:cNvSpPr/>
          <p:nvPr/>
        </p:nvSpPr>
        <p:spPr>
          <a:xfrm>
            <a:off x="4786281" y="1965445"/>
            <a:ext cx="127071" cy="159032"/>
          </a:xfrm>
          <a:custGeom>
            <a:avLst/>
            <a:gdLst/>
            <a:ahLst/>
            <a:cxnLst/>
            <a:rect l="l" t="t" r="r" b="b"/>
            <a:pathLst>
              <a:path w="209550" h="262254">
                <a:moveTo>
                  <a:pt x="170473" y="261975"/>
                </a:moveTo>
                <a:lnTo>
                  <a:pt x="38726" y="261975"/>
                </a:lnTo>
                <a:lnTo>
                  <a:pt x="0" y="223248"/>
                </a:lnTo>
                <a:lnTo>
                  <a:pt x="0" y="38726"/>
                </a:lnTo>
                <a:lnTo>
                  <a:pt x="38726" y="0"/>
                </a:lnTo>
                <a:lnTo>
                  <a:pt x="170473" y="0"/>
                </a:lnTo>
                <a:lnTo>
                  <a:pt x="209200" y="38726"/>
                </a:lnTo>
                <a:lnTo>
                  <a:pt x="209200" y="43662"/>
                </a:lnTo>
                <a:lnTo>
                  <a:pt x="73656" y="43662"/>
                </a:lnTo>
                <a:lnTo>
                  <a:pt x="58469" y="58849"/>
                </a:lnTo>
                <a:lnTo>
                  <a:pt x="58469" y="203125"/>
                </a:lnTo>
                <a:lnTo>
                  <a:pt x="73656" y="218312"/>
                </a:lnTo>
                <a:lnTo>
                  <a:pt x="209200" y="218312"/>
                </a:lnTo>
                <a:lnTo>
                  <a:pt x="209200" y="223248"/>
                </a:lnTo>
                <a:lnTo>
                  <a:pt x="170473" y="261975"/>
                </a:lnTo>
                <a:close/>
              </a:path>
              <a:path w="209550" h="262254">
                <a:moveTo>
                  <a:pt x="209200" y="218312"/>
                </a:moveTo>
                <a:lnTo>
                  <a:pt x="135543" y="218312"/>
                </a:lnTo>
                <a:lnTo>
                  <a:pt x="150730" y="203125"/>
                </a:lnTo>
                <a:lnTo>
                  <a:pt x="150730" y="58849"/>
                </a:lnTo>
                <a:lnTo>
                  <a:pt x="135543" y="43662"/>
                </a:lnTo>
                <a:lnTo>
                  <a:pt x="209200" y="43662"/>
                </a:lnTo>
                <a:lnTo>
                  <a:pt x="209200" y="218312"/>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83" name="object 83"/>
          <p:cNvSpPr/>
          <p:nvPr/>
        </p:nvSpPr>
        <p:spPr>
          <a:xfrm>
            <a:off x="4980829" y="1965445"/>
            <a:ext cx="124761" cy="159032"/>
          </a:xfrm>
          <a:custGeom>
            <a:avLst/>
            <a:gdLst/>
            <a:ahLst/>
            <a:cxnLst/>
            <a:rect l="l" t="t" r="r" b="b"/>
            <a:pathLst>
              <a:path w="205740" h="262254">
                <a:moveTo>
                  <a:pt x="205403" y="261975"/>
                </a:moveTo>
                <a:lnTo>
                  <a:pt x="143137" y="261975"/>
                </a:lnTo>
                <a:lnTo>
                  <a:pt x="52015" y="86186"/>
                </a:lnTo>
                <a:lnTo>
                  <a:pt x="52015" y="261975"/>
                </a:lnTo>
                <a:lnTo>
                  <a:pt x="0" y="261975"/>
                </a:lnTo>
                <a:lnTo>
                  <a:pt x="0" y="0"/>
                </a:lnTo>
                <a:lnTo>
                  <a:pt x="61507" y="0"/>
                </a:lnTo>
                <a:lnTo>
                  <a:pt x="153388" y="174270"/>
                </a:lnTo>
                <a:lnTo>
                  <a:pt x="153388" y="0"/>
                </a:lnTo>
                <a:lnTo>
                  <a:pt x="205403" y="0"/>
                </a:lnTo>
                <a:lnTo>
                  <a:pt x="205403"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84" name="object 84"/>
          <p:cNvSpPr/>
          <p:nvPr/>
        </p:nvSpPr>
        <p:spPr>
          <a:xfrm>
            <a:off x="5270521" y="1965445"/>
            <a:ext cx="124761" cy="159032"/>
          </a:xfrm>
          <a:custGeom>
            <a:avLst/>
            <a:gdLst/>
            <a:ahLst/>
            <a:cxnLst/>
            <a:rect l="l" t="t" r="r" b="b"/>
            <a:pathLst>
              <a:path w="205740" h="262254">
                <a:moveTo>
                  <a:pt x="167056" y="261975"/>
                </a:moveTo>
                <a:lnTo>
                  <a:pt x="38726" y="261975"/>
                </a:lnTo>
                <a:lnTo>
                  <a:pt x="0" y="223248"/>
                </a:lnTo>
                <a:lnTo>
                  <a:pt x="0" y="38726"/>
                </a:lnTo>
                <a:lnTo>
                  <a:pt x="38726" y="0"/>
                </a:lnTo>
                <a:lnTo>
                  <a:pt x="167056" y="0"/>
                </a:lnTo>
                <a:lnTo>
                  <a:pt x="205403" y="38347"/>
                </a:lnTo>
                <a:lnTo>
                  <a:pt x="205403" y="89223"/>
                </a:lnTo>
                <a:lnTo>
                  <a:pt x="146933" y="89223"/>
                </a:lnTo>
                <a:lnTo>
                  <a:pt x="146933" y="57710"/>
                </a:lnTo>
                <a:lnTo>
                  <a:pt x="132886" y="43662"/>
                </a:lnTo>
                <a:lnTo>
                  <a:pt x="73656" y="43662"/>
                </a:lnTo>
                <a:lnTo>
                  <a:pt x="58469" y="58849"/>
                </a:lnTo>
                <a:lnTo>
                  <a:pt x="58469" y="203885"/>
                </a:lnTo>
                <a:lnTo>
                  <a:pt x="73656" y="219072"/>
                </a:lnTo>
                <a:lnTo>
                  <a:pt x="132886" y="219072"/>
                </a:lnTo>
                <a:lnTo>
                  <a:pt x="146933" y="205024"/>
                </a:lnTo>
                <a:lnTo>
                  <a:pt x="146933" y="171612"/>
                </a:lnTo>
                <a:lnTo>
                  <a:pt x="205403" y="171612"/>
                </a:lnTo>
                <a:lnTo>
                  <a:pt x="205403" y="223628"/>
                </a:lnTo>
                <a:lnTo>
                  <a:pt x="167056"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85" name="object 85"/>
          <p:cNvSpPr/>
          <p:nvPr/>
        </p:nvSpPr>
        <p:spPr>
          <a:xfrm>
            <a:off x="5457909" y="1965445"/>
            <a:ext cx="127071" cy="159032"/>
          </a:xfrm>
          <a:custGeom>
            <a:avLst/>
            <a:gdLst/>
            <a:ahLst/>
            <a:cxnLst/>
            <a:rect l="l" t="t" r="r" b="b"/>
            <a:pathLst>
              <a:path w="209550" h="262254">
                <a:moveTo>
                  <a:pt x="170473" y="261975"/>
                </a:moveTo>
                <a:lnTo>
                  <a:pt x="38726" y="261975"/>
                </a:lnTo>
                <a:lnTo>
                  <a:pt x="0" y="223248"/>
                </a:lnTo>
                <a:lnTo>
                  <a:pt x="0" y="38726"/>
                </a:lnTo>
                <a:lnTo>
                  <a:pt x="38726" y="0"/>
                </a:lnTo>
                <a:lnTo>
                  <a:pt x="170473" y="0"/>
                </a:lnTo>
                <a:lnTo>
                  <a:pt x="209200" y="38726"/>
                </a:lnTo>
                <a:lnTo>
                  <a:pt x="209200" y="43662"/>
                </a:lnTo>
                <a:lnTo>
                  <a:pt x="73656" y="43662"/>
                </a:lnTo>
                <a:lnTo>
                  <a:pt x="58469" y="58849"/>
                </a:lnTo>
                <a:lnTo>
                  <a:pt x="58469" y="203125"/>
                </a:lnTo>
                <a:lnTo>
                  <a:pt x="73656" y="218312"/>
                </a:lnTo>
                <a:lnTo>
                  <a:pt x="209200" y="218312"/>
                </a:lnTo>
                <a:lnTo>
                  <a:pt x="209200" y="223248"/>
                </a:lnTo>
                <a:lnTo>
                  <a:pt x="170473" y="261975"/>
                </a:lnTo>
                <a:close/>
              </a:path>
              <a:path w="209550" h="262254">
                <a:moveTo>
                  <a:pt x="209200" y="218312"/>
                </a:moveTo>
                <a:lnTo>
                  <a:pt x="135543" y="218312"/>
                </a:lnTo>
                <a:lnTo>
                  <a:pt x="150730" y="203125"/>
                </a:lnTo>
                <a:lnTo>
                  <a:pt x="150730" y="58849"/>
                </a:lnTo>
                <a:lnTo>
                  <a:pt x="135543" y="43662"/>
                </a:lnTo>
                <a:lnTo>
                  <a:pt x="209200" y="43662"/>
                </a:lnTo>
                <a:lnTo>
                  <a:pt x="209200" y="218312"/>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86" name="object 86"/>
          <p:cNvSpPr/>
          <p:nvPr/>
        </p:nvSpPr>
        <p:spPr>
          <a:xfrm>
            <a:off x="5652251" y="1965445"/>
            <a:ext cx="181750" cy="159032"/>
          </a:xfrm>
          <a:custGeom>
            <a:avLst/>
            <a:gdLst/>
            <a:ahLst/>
            <a:cxnLst/>
            <a:rect l="l" t="t" r="r" b="b"/>
            <a:pathLst>
              <a:path w="299720" h="262254">
                <a:moveTo>
                  <a:pt x="299183" y="261975"/>
                </a:moveTo>
                <a:lnTo>
                  <a:pt x="243371" y="261975"/>
                </a:lnTo>
                <a:lnTo>
                  <a:pt x="243371" y="43282"/>
                </a:lnTo>
                <a:lnTo>
                  <a:pt x="179206" y="261975"/>
                </a:lnTo>
                <a:lnTo>
                  <a:pt x="113142" y="261975"/>
                </a:lnTo>
                <a:lnTo>
                  <a:pt x="49737" y="43282"/>
                </a:lnTo>
                <a:lnTo>
                  <a:pt x="49737" y="261975"/>
                </a:lnTo>
                <a:lnTo>
                  <a:pt x="0" y="261975"/>
                </a:lnTo>
                <a:lnTo>
                  <a:pt x="0" y="0"/>
                </a:lnTo>
                <a:lnTo>
                  <a:pt x="88843" y="0"/>
                </a:lnTo>
                <a:lnTo>
                  <a:pt x="149212" y="209959"/>
                </a:lnTo>
                <a:lnTo>
                  <a:pt x="209959" y="0"/>
                </a:lnTo>
                <a:lnTo>
                  <a:pt x="299183" y="0"/>
                </a:lnTo>
                <a:lnTo>
                  <a:pt x="299183"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87" name="object 87"/>
          <p:cNvSpPr/>
          <p:nvPr/>
        </p:nvSpPr>
        <p:spPr>
          <a:xfrm>
            <a:off x="5903437" y="1965445"/>
            <a:ext cx="124761" cy="159032"/>
          </a:xfrm>
          <a:custGeom>
            <a:avLst/>
            <a:gdLst/>
            <a:ahLst/>
            <a:cxnLst/>
            <a:rect l="l" t="t" r="r" b="b"/>
            <a:pathLst>
              <a:path w="205740" h="262254">
                <a:moveTo>
                  <a:pt x="58469" y="261975"/>
                </a:moveTo>
                <a:lnTo>
                  <a:pt x="0" y="261975"/>
                </a:lnTo>
                <a:lnTo>
                  <a:pt x="0" y="0"/>
                </a:lnTo>
                <a:lnTo>
                  <a:pt x="167436" y="0"/>
                </a:lnTo>
                <a:lnTo>
                  <a:pt x="205403" y="38347"/>
                </a:lnTo>
                <a:lnTo>
                  <a:pt x="205403" y="41764"/>
                </a:lnTo>
                <a:lnTo>
                  <a:pt x="58469" y="41764"/>
                </a:lnTo>
                <a:lnTo>
                  <a:pt x="58469" y="129089"/>
                </a:lnTo>
                <a:lnTo>
                  <a:pt x="205403" y="129089"/>
                </a:lnTo>
                <a:lnTo>
                  <a:pt x="205403" y="132506"/>
                </a:lnTo>
                <a:lnTo>
                  <a:pt x="167436" y="170853"/>
                </a:lnTo>
                <a:lnTo>
                  <a:pt x="58469" y="170853"/>
                </a:lnTo>
                <a:lnTo>
                  <a:pt x="58469" y="261975"/>
                </a:lnTo>
                <a:close/>
              </a:path>
              <a:path w="205740" h="262254">
                <a:moveTo>
                  <a:pt x="205403" y="129089"/>
                </a:moveTo>
                <a:lnTo>
                  <a:pt x="133645" y="129089"/>
                </a:lnTo>
                <a:lnTo>
                  <a:pt x="146933" y="115800"/>
                </a:lnTo>
                <a:lnTo>
                  <a:pt x="146933" y="55052"/>
                </a:lnTo>
                <a:lnTo>
                  <a:pt x="133645" y="41764"/>
                </a:lnTo>
                <a:lnTo>
                  <a:pt x="205403" y="41764"/>
                </a:lnTo>
                <a:lnTo>
                  <a:pt x="205403" y="129089"/>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88" name="object 88"/>
          <p:cNvSpPr/>
          <p:nvPr/>
        </p:nvSpPr>
        <p:spPr>
          <a:xfrm>
            <a:off x="6089000" y="1965665"/>
            <a:ext cx="105508" cy="158647"/>
          </a:xfrm>
          <a:custGeom>
            <a:avLst/>
            <a:gdLst/>
            <a:ahLst/>
            <a:cxnLst/>
            <a:rect l="l" t="t" r="r" b="b"/>
            <a:pathLst>
              <a:path w="173990" h="261620">
                <a:moveTo>
                  <a:pt x="173901" y="217170"/>
                </a:moveTo>
                <a:lnTo>
                  <a:pt x="58470" y="217170"/>
                </a:lnTo>
                <a:lnTo>
                  <a:pt x="58470" y="151130"/>
                </a:lnTo>
                <a:lnTo>
                  <a:pt x="162890" y="151130"/>
                </a:lnTo>
                <a:lnTo>
                  <a:pt x="162890" y="106680"/>
                </a:lnTo>
                <a:lnTo>
                  <a:pt x="58470" y="106680"/>
                </a:lnTo>
                <a:lnTo>
                  <a:pt x="58470" y="44450"/>
                </a:lnTo>
                <a:lnTo>
                  <a:pt x="173139" y="44450"/>
                </a:lnTo>
                <a:lnTo>
                  <a:pt x="173139" y="0"/>
                </a:lnTo>
                <a:lnTo>
                  <a:pt x="0" y="0"/>
                </a:lnTo>
                <a:lnTo>
                  <a:pt x="0" y="44450"/>
                </a:lnTo>
                <a:lnTo>
                  <a:pt x="0" y="106680"/>
                </a:lnTo>
                <a:lnTo>
                  <a:pt x="0" y="151130"/>
                </a:lnTo>
                <a:lnTo>
                  <a:pt x="0" y="217170"/>
                </a:lnTo>
                <a:lnTo>
                  <a:pt x="0" y="261620"/>
                </a:lnTo>
                <a:lnTo>
                  <a:pt x="173901" y="261620"/>
                </a:lnTo>
                <a:lnTo>
                  <a:pt x="173901" y="21717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89" name="object 89"/>
          <p:cNvSpPr/>
          <p:nvPr/>
        </p:nvSpPr>
        <p:spPr>
          <a:xfrm>
            <a:off x="6249017" y="1965665"/>
            <a:ext cx="122065" cy="158647"/>
          </a:xfrm>
          <a:custGeom>
            <a:avLst/>
            <a:gdLst/>
            <a:ahLst/>
            <a:cxnLst/>
            <a:rect l="l" t="t" r="r" b="b"/>
            <a:pathLst>
              <a:path w="201295" h="261620">
                <a:moveTo>
                  <a:pt x="201231" y="0"/>
                </a:moveTo>
                <a:lnTo>
                  <a:pt x="0" y="0"/>
                </a:lnTo>
                <a:lnTo>
                  <a:pt x="0" y="46990"/>
                </a:lnTo>
                <a:lnTo>
                  <a:pt x="71374" y="46990"/>
                </a:lnTo>
                <a:lnTo>
                  <a:pt x="71374" y="261620"/>
                </a:lnTo>
                <a:lnTo>
                  <a:pt x="129844" y="261620"/>
                </a:lnTo>
                <a:lnTo>
                  <a:pt x="129844" y="46990"/>
                </a:lnTo>
                <a:lnTo>
                  <a:pt x="201231" y="46990"/>
                </a:lnTo>
                <a:lnTo>
                  <a:pt x="201231"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90" name="object 90"/>
          <p:cNvSpPr/>
          <p:nvPr/>
        </p:nvSpPr>
        <p:spPr>
          <a:xfrm>
            <a:off x="6423998" y="1965665"/>
            <a:ext cx="89335" cy="158647"/>
          </a:xfrm>
          <a:custGeom>
            <a:avLst/>
            <a:gdLst/>
            <a:ahLst/>
            <a:cxnLst/>
            <a:rect l="l" t="t" r="r" b="b"/>
            <a:pathLst>
              <a:path w="147320" h="261620">
                <a:moveTo>
                  <a:pt x="147307" y="0"/>
                </a:moveTo>
                <a:lnTo>
                  <a:pt x="0" y="0"/>
                </a:lnTo>
                <a:lnTo>
                  <a:pt x="0" y="40640"/>
                </a:lnTo>
                <a:lnTo>
                  <a:pt x="44411" y="40640"/>
                </a:lnTo>
                <a:lnTo>
                  <a:pt x="44411" y="220980"/>
                </a:lnTo>
                <a:lnTo>
                  <a:pt x="0" y="220980"/>
                </a:lnTo>
                <a:lnTo>
                  <a:pt x="0" y="261620"/>
                </a:lnTo>
                <a:lnTo>
                  <a:pt x="147307" y="261620"/>
                </a:lnTo>
                <a:lnTo>
                  <a:pt x="147307" y="220980"/>
                </a:lnTo>
                <a:lnTo>
                  <a:pt x="102882" y="220980"/>
                </a:lnTo>
                <a:lnTo>
                  <a:pt x="102882" y="40640"/>
                </a:lnTo>
                <a:lnTo>
                  <a:pt x="147307" y="40640"/>
                </a:lnTo>
                <a:lnTo>
                  <a:pt x="147307"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91" name="object 91"/>
          <p:cNvSpPr/>
          <p:nvPr/>
        </p:nvSpPr>
        <p:spPr>
          <a:xfrm>
            <a:off x="6566280" y="1965665"/>
            <a:ext cx="122065" cy="158647"/>
          </a:xfrm>
          <a:custGeom>
            <a:avLst/>
            <a:gdLst/>
            <a:ahLst/>
            <a:cxnLst/>
            <a:rect l="l" t="t" r="r" b="b"/>
            <a:pathLst>
              <a:path w="201295" h="261620">
                <a:moveTo>
                  <a:pt x="201231" y="0"/>
                </a:moveTo>
                <a:lnTo>
                  <a:pt x="0" y="0"/>
                </a:lnTo>
                <a:lnTo>
                  <a:pt x="0" y="46990"/>
                </a:lnTo>
                <a:lnTo>
                  <a:pt x="71374" y="46990"/>
                </a:lnTo>
                <a:lnTo>
                  <a:pt x="71374" y="261620"/>
                </a:lnTo>
                <a:lnTo>
                  <a:pt x="129844" y="261620"/>
                </a:lnTo>
                <a:lnTo>
                  <a:pt x="129844" y="46990"/>
                </a:lnTo>
                <a:lnTo>
                  <a:pt x="201231" y="46990"/>
                </a:lnTo>
                <a:lnTo>
                  <a:pt x="201231"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92" name="object 92"/>
          <p:cNvSpPr/>
          <p:nvPr/>
        </p:nvSpPr>
        <p:spPr>
          <a:xfrm>
            <a:off x="6741261" y="1965665"/>
            <a:ext cx="89335" cy="158647"/>
          </a:xfrm>
          <a:custGeom>
            <a:avLst/>
            <a:gdLst/>
            <a:ahLst/>
            <a:cxnLst/>
            <a:rect l="l" t="t" r="r" b="b"/>
            <a:pathLst>
              <a:path w="147320" h="261620">
                <a:moveTo>
                  <a:pt x="147307" y="0"/>
                </a:moveTo>
                <a:lnTo>
                  <a:pt x="0" y="0"/>
                </a:lnTo>
                <a:lnTo>
                  <a:pt x="0" y="40640"/>
                </a:lnTo>
                <a:lnTo>
                  <a:pt x="44411" y="40640"/>
                </a:lnTo>
                <a:lnTo>
                  <a:pt x="44411" y="220980"/>
                </a:lnTo>
                <a:lnTo>
                  <a:pt x="0" y="220980"/>
                </a:lnTo>
                <a:lnTo>
                  <a:pt x="0" y="261620"/>
                </a:lnTo>
                <a:lnTo>
                  <a:pt x="147307" y="261620"/>
                </a:lnTo>
                <a:lnTo>
                  <a:pt x="147307" y="220980"/>
                </a:lnTo>
                <a:lnTo>
                  <a:pt x="102882" y="220980"/>
                </a:lnTo>
                <a:lnTo>
                  <a:pt x="102882" y="40640"/>
                </a:lnTo>
                <a:lnTo>
                  <a:pt x="147307" y="40640"/>
                </a:lnTo>
                <a:lnTo>
                  <a:pt x="147307"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93" name="object 93"/>
          <p:cNvSpPr/>
          <p:nvPr/>
        </p:nvSpPr>
        <p:spPr>
          <a:xfrm>
            <a:off x="6891835" y="1965445"/>
            <a:ext cx="127071" cy="159032"/>
          </a:xfrm>
          <a:custGeom>
            <a:avLst/>
            <a:gdLst/>
            <a:ahLst/>
            <a:cxnLst/>
            <a:rect l="l" t="t" r="r" b="b"/>
            <a:pathLst>
              <a:path w="209550" h="262254">
                <a:moveTo>
                  <a:pt x="170473" y="261975"/>
                </a:moveTo>
                <a:lnTo>
                  <a:pt x="38726" y="261975"/>
                </a:lnTo>
                <a:lnTo>
                  <a:pt x="0" y="223248"/>
                </a:lnTo>
                <a:lnTo>
                  <a:pt x="0" y="38726"/>
                </a:lnTo>
                <a:lnTo>
                  <a:pt x="38726" y="0"/>
                </a:lnTo>
                <a:lnTo>
                  <a:pt x="170473" y="0"/>
                </a:lnTo>
                <a:lnTo>
                  <a:pt x="209200" y="38726"/>
                </a:lnTo>
                <a:lnTo>
                  <a:pt x="209200" y="43662"/>
                </a:lnTo>
                <a:lnTo>
                  <a:pt x="73656" y="43662"/>
                </a:lnTo>
                <a:lnTo>
                  <a:pt x="58469" y="58849"/>
                </a:lnTo>
                <a:lnTo>
                  <a:pt x="58469" y="203125"/>
                </a:lnTo>
                <a:lnTo>
                  <a:pt x="73656" y="218312"/>
                </a:lnTo>
                <a:lnTo>
                  <a:pt x="209200" y="218312"/>
                </a:lnTo>
                <a:lnTo>
                  <a:pt x="209200" y="223248"/>
                </a:lnTo>
                <a:lnTo>
                  <a:pt x="170473" y="261975"/>
                </a:lnTo>
                <a:close/>
              </a:path>
              <a:path w="209550" h="262254">
                <a:moveTo>
                  <a:pt x="209200" y="218312"/>
                </a:moveTo>
                <a:lnTo>
                  <a:pt x="135543" y="218312"/>
                </a:lnTo>
                <a:lnTo>
                  <a:pt x="150730" y="203125"/>
                </a:lnTo>
                <a:lnTo>
                  <a:pt x="150730" y="58849"/>
                </a:lnTo>
                <a:lnTo>
                  <a:pt x="135543" y="43662"/>
                </a:lnTo>
                <a:lnTo>
                  <a:pt x="209200" y="43662"/>
                </a:lnTo>
                <a:lnTo>
                  <a:pt x="209200" y="218312"/>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94" name="object 94"/>
          <p:cNvSpPr/>
          <p:nvPr/>
        </p:nvSpPr>
        <p:spPr>
          <a:xfrm>
            <a:off x="7086384" y="1965445"/>
            <a:ext cx="124761" cy="159032"/>
          </a:xfrm>
          <a:custGeom>
            <a:avLst/>
            <a:gdLst/>
            <a:ahLst/>
            <a:cxnLst/>
            <a:rect l="l" t="t" r="r" b="b"/>
            <a:pathLst>
              <a:path w="205740" h="262254">
                <a:moveTo>
                  <a:pt x="205403" y="261975"/>
                </a:moveTo>
                <a:lnTo>
                  <a:pt x="143137" y="261975"/>
                </a:lnTo>
                <a:lnTo>
                  <a:pt x="52015" y="86186"/>
                </a:lnTo>
                <a:lnTo>
                  <a:pt x="52015" y="261975"/>
                </a:lnTo>
                <a:lnTo>
                  <a:pt x="0" y="261975"/>
                </a:lnTo>
                <a:lnTo>
                  <a:pt x="0" y="0"/>
                </a:lnTo>
                <a:lnTo>
                  <a:pt x="61507" y="0"/>
                </a:lnTo>
                <a:lnTo>
                  <a:pt x="153388" y="174270"/>
                </a:lnTo>
                <a:lnTo>
                  <a:pt x="153388" y="0"/>
                </a:lnTo>
                <a:lnTo>
                  <a:pt x="205403" y="0"/>
                </a:lnTo>
                <a:lnTo>
                  <a:pt x="205403"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95" name="object 95"/>
          <p:cNvSpPr/>
          <p:nvPr/>
        </p:nvSpPr>
        <p:spPr>
          <a:xfrm>
            <a:off x="8893047" y="4298526"/>
            <a:ext cx="502894" cy="192917"/>
          </a:xfrm>
          <a:custGeom>
            <a:avLst/>
            <a:gdLst/>
            <a:ahLst/>
            <a:cxnLst/>
            <a:rect l="l" t="t" r="r" b="b"/>
            <a:pathLst>
              <a:path w="829309" h="318134">
                <a:moveTo>
                  <a:pt x="116103" y="278523"/>
                </a:moveTo>
                <a:lnTo>
                  <a:pt x="45618" y="278523"/>
                </a:lnTo>
                <a:lnTo>
                  <a:pt x="45618" y="393"/>
                </a:lnTo>
                <a:lnTo>
                  <a:pt x="0" y="393"/>
                </a:lnTo>
                <a:lnTo>
                  <a:pt x="0" y="278523"/>
                </a:lnTo>
                <a:lnTo>
                  <a:pt x="0" y="317893"/>
                </a:lnTo>
                <a:lnTo>
                  <a:pt x="116103" y="317893"/>
                </a:lnTo>
                <a:lnTo>
                  <a:pt x="116103" y="278523"/>
                </a:lnTo>
                <a:close/>
              </a:path>
              <a:path w="829309" h="318134">
                <a:moveTo>
                  <a:pt x="273215" y="278523"/>
                </a:moveTo>
                <a:lnTo>
                  <a:pt x="190741" y="278523"/>
                </a:lnTo>
                <a:lnTo>
                  <a:pt x="190741" y="176923"/>
                </a:lnTo>
                <a:lnTo>
                  <a:pt x="265379" y="176923"/>
                </a:lnTo>
                <a:lnTo>
                  <a:pt x="265379" y="136283"/>
                </a:lnTo>
                <a:lnTo>
                  <a:pt x="190741" y="136283"/>
                </a:lnTo>
                <a:lnTo>
                  <a:pt x="190741" y="39763"/>
                </a:lnTo>
                <a:lnTo>
                  <a:pt x="272288" y="39763"/>
                </a:lnTo>
                <a:lnTo>
                  <a:pt x="272288" y="393"/>
                </a:lnTo>
                <a:lnTo>
                  <a:pt x="145135" y="393"/>
                </a:lnTo>
                <a:lnTo>
                  <a:pt x="145135" y="39763"/>
                </a:lnTo>
                <a:lnTo>
                  <a:pt x="145135" y="136283"/>
                </a:lnTo>
                <a:lnTo>
                  <a:pt x="145135" y="176923"/>
                </a:lnTo>
                <a:lnTo>
                  <a:pt x="145135" y="278523"/>
                </a:lnTo>
                <a:lnTo>
                  <a:pt x="145135" y="317893"/>
                </a:lnTo>
                <a:lnTo>
                  <a:pt x="273215" y="317893"/>
                </a:lnTo>
                <a:lnTo>
                  <a:pt x="273215" y="278523"/>
                </a:lnTo>
                <a:close/>
              </a:path>
              <a:path w="829309" h="318134">
                <a:moveTo>
                  <a:pt x="458419" y="317893"/>
                </a:moveTo>
                <a:lnTo>
                  <a:pt x="444919" y="235419"/>
                </a:lnTo>
                <a:lnTo>
                  <a:pt x="438581" y="196723"/>
                </a:lnTo>
                <a:lnTo>
                  <a:pt x="411187" y="29489"/>
                </a:lnTo>
                <a:lnTo>
                  <a:pt x="406361" y="0"/>
                </a:lnTo>
                <a:lnTo>
                  <a:pt x="396227" y="0"/>
                </a:lnTo>
                <a:lnTo>
                  <a:pt x="396227" y="196723"/>
                </a:lnTo>
                <a:lnTo>
                  <a:pt x="348767" y="196723"/>
                </a:lnTo>
                <a:lnTo>
                  <a:pt x="372732" y="29489"/>
                </a:lnTo>
                <a:lnTo>
                  <a:pt x="396227" y="196723"/>
                </a:lnTo>
                <a:lnTo>
                  <a:pt x="396227" y="0"/>
                </a:lnTo>
                <a:lnTo>
                  <a:pt x="340944" y="0"/>
                </a:lnTo>
                <a:lnTo>
                  <a:pt x="288874" y="317893"/>
                </a:lnTo>
                <a:lnTo>
                  <a:pt x="331724" y="317893"/>
                </a:lnTo>
                <a:lnTo>
                  <a:pt x="343242" y="235419"/>
                </a:lnTo>
                <a:lnTo>
                  <a:pt x="401751" y="235419"/>
                </a:lnTo>
                <a:lnTo>
                  <a:pt x="413727" y="317893"/>
                </a:lnTo>
                <a:lnTo>
                  <a:pt x="458419" y="317893"/>
                </a:lnTo>
                <a:close/>
              </a:path>
              <a:path w="829309" h="318134">
                <a:moveTo>
                  <a:pt x="639940" y="317893"/>
                </a:moveTo>
                <a:lnTo>
                  <a:pt x="608076" y="182905"/>
                </a:lnTo>
                <a:lnTo>
                  <a:pt x="606767" y="177380"/>
                </a:lnTo>
                <a:lnTo>
                  <a:pt x="637641" y="146507"/>
                </a:lnTo>
                <a:lnTo>
                  <a:pt x="637641" y="36398"/>
                </a:lnTo>
                <a:lnTo>
                  <a:pt x="601243" y="0"/>
                </a:lnTo>
                <a:lnTo>
                  <a:pt x="592035" y="0"/>
                </a:lnTo>
                <a:lnTo>
                  <a:pt x="592035" y="52057"/>
                </a:lnTo>
                <a:lnTo>
                  <a:pt x="592035" y="130848"/>
                </a:lnTo>
                <a:lnTo>
                  <a:pt x="576364" y="146507"/>
                </a:lnTo>
                <a:lnTo>
                  <a:pt x="529831" y="146507"/>
                </a:lnTo>
                <a:lnTo>
                  <a:pt x="529831" y="36398"/>
                </a:lnTo>
                <a:lnTo>
                  <a:pt x="576364" y="36398"/>
                </a:lnTo>
                <a:lnTo>
                  <a:pt x="592035" y="52057"/>
                </a:lnTo>
                <a:lnTo>
                  <a:pt x="592035" y="0"/>
                </a:lnTo>
                <a:lnTo>
                  <a:pt x="484225" y="0"/>
                </a:lnTo>
                <a:lnTo>
                  <a:pt x="484225" y="317893"/>
                </a:lnTo>
                <a:lnTo>
                  <a:pt x="529831" y="317893"/>
                </a:lnTo>
                <a:lnTo>
                  <a:pt x="529831" y="182905"/>
                </a:lnTo>
                <a:lnTo>
                  <a:pt x="563003" y="182905"/>
                </a:lnTo>
                <a:lnTo>
                  <a:pt x="593877" y="317893"/>
                </a:lnTo>
                <a:lnTo>
                  <a:pt x="639940" y="317893"/>
                </a:lnTo>
                <a:close/>
              </a:path>
              <a:path w="829309" h="318134">
                <a:moveTo>
                  <a:pt x="828840" y="0"/>
                </a:moveTo>
                <a:lnTo>
                  <a:pt x="788301" y="0"/>
                </a:lnTo>
                <a:lnTo>
                  <a:pt x="788301" y="211924"/>
                </a:lnTo>
                <a:lnTo>
                  <a:pt x="713193" y="0"/>
                </a:lnTo>
                <a:lnTo>
                  <a:pt x="674954" y="0"/>
                </a:lnTo>
                <a:lnTo>
                  <a:pt x="674954" y="317893"/>
                </a:lnTo>
                <a:lnTo>
                  <a:pt x="715505" y="317893"/>
                </a:lnTo>
                <a:lnTo>
                  <a:pt x="715505" y="103657"/>
                </a:lnTo>
                <a:lnTo>
                  <a:pt x="790600" y="317893"/>
                </a:lnTo>
                <a:lnTo>
                  <a:pt x="828840" y="317893"/>
                </a:lnTo>
                <a:lnTo>
                  <a:pt x="828840" y="0"/>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96" name="object 96"/>
          <p:cNvSpPr/>
          <p:nvPr/>
        </p:nvSpPr>
        <p:spPr>
          <a:xfrm>
            <a:off x="9467048" y="4298526"/>
            <a:ext cx="474400" cy="192917"/>
          </a:xfrm>
          <a:custGeom>
            <a:avLst/>
            <a:gdLst/>
            <a:ahLst/>
            <a:cxnLst/>
            <a:rect l="l" t="t" r="r" b="b"/>
            <a:pathLst>
              <a:path w="782319" h="318134">
                <a:moveTo>
                  <a:pt x="227139" y="0"/>
                </a:moveTo>
                <a:lnTo>
                  <a:pt x="155727" y="0"/>
                </a:lnTo>
                <a:lnTo>
                  <a:pt x="113347" y="270446"/>
                </a:lnTo>
                <a:lnTo>
                  <a:pt x="70497" y="0"/>
                </a:lnTo>
                <a:lnTo>
                  <a:pt x="0" y="0"/>
                </a:lnTo>
                <a:lnTo>
                  <a:pt x="0" y="317893"/>
                </a:lnTo>
                <a:lnTo>
                  <a:pt x="38239" y="317893"/>
                </a:lnTo>
                <a:lnTo>
                  <a:pt x="38239" y="38696"/>
                </a:lnTo>
                <a:lnTo>
                  <a:pt x="85699" y="317893"/>
                </a:lnTo>
                <a:lnTo>
                  <a:pt x="136372" y="317893"/>
                </a:lnTo>
                <a:lnTo>
                  <a:pt x="183832" y="38696"/>
                </a:lnTo>
                <a:lnTo>
                  <a:pt x="183832" y="317893"/>
                </a:lnTo>
                <a:lnTo>
                  <a:pt x="227139" y="317893"/>
                </a:lnTo>
                <a:lnTo>
                  <a:pt x="227139" y="0"/>
                </a:lnTo>
                <a:close/>
              </a:path>
              <a:path w="782319" h="318134">
                <a:moveTo>
                  <a:pt x="421563" y="36398"/>
                </a:moveTo>
                <a:lnTo>
                  <a:pt x="385165" y="0"/>
                </a:lnTo>
                <a:lnTo>
                  <a:pt x="375945" y="0"/>
                </a:lnTo>
                <a:lnTo>
                  <a:pt x="375945" y="53441"/>
                </a:lnTo>
                <a:lnTo>
                  <a:pt x="375945" y="264452"/>
                </a:lnTo>
                <a:lnTo>
                  <a:pt x="360743" y="280111"/>
                </a:lnTo>
                <a:lnTo>
                  <a:pt x="329882" y="280111"/>
                </a:lnTo>
                <a:lnTo>
                  <a:pt x="314680" y="264452"/>
                </a:lnTo>
                <a:lnTo>
                  <a:pt x="314680" y="53441"/>
                </a:lnTo>
                <a:lnTo>
                  <a:pt x="329882" y="37782"/>
                </a:lnTo>
                <a:lnTo>
                  <a:pt x="360743" y="37782"/>
                </a:lnTo>
                <a:lnTo>
                  <a:pt x="375945" y="53441"/>
                </a:lnTo>
                <a:lnTo>
                  <a:pt x="375945" y="0"/>
                </a:lnTo>
                <a:lnTo>
                  <a:pt x="305460" y="0"/>
                </a:lnTo>
                <a:lnTo>
                  <a:pt x="269062" y="36398"/>
                </a:lnTo>
                <a:lnTo>
                  <a:pt x="269062" y="281495"/>
                </a:lnTo>
                <a:lnTo>
                  <a:pt x="305460" y="317893"/>
                </a:lnTo>
                <a:lnTo>
                  <a:pt x="385165" y="317893"/>
                </a:lnTo>
                <a:lnTo>
                  <a:pt x="421563" y="281495"/>
                </a:lnTo>
                <a:lnTo>
                  <a:pt x="421563" y="280111"/>
                </a:lnTo>
                <a:lnTo>
                  <a:pt x="421563" y="37782"/>
                </a:lnTo>
                <a:lnTo>
                  <a:pt x="421563" y="36398"/>
                </a:lnTo>
                <a:close/>
              </a:path>
              <a:path w="782319" h="318134">
                <a:moveTo>
                  <a:pt x="619213" y="317893"/>
                </a:moveTo>
                <a:lnTo>
                  <a:pt x="587349" y="182905"/>
                </a:lnTo>
                <a:lnTo>
                  <a:pt x="586041" y="177380"/>
                </a:lnTo>
                <a:lnTo>
                  <a:pt x="616902" y="146507"/>
                </a:lnTo>
                <a:lnTo>
                  <a:pt x="616902" y="36398"/>
                </a:lnTo>
                <a:lnTo>
                  <a:pt x="580517" y="0"/>
                </a:lnTo>
                <a:lnTo>
                  <a:pt x="571296" y="0"/>
                </a:lnTo>
                <a:lnTo>
                  <a:pt x="571296" y="52057"/>
                </a:lnTo>
                <a:lnTo>
                  <a:pt x="571296" y="130848"/>
                </a:lnTo>
                <a:lnTo>
                  <a:pt x="555637" y="146507"/>
                </a:lnTo>
                <a:lnTo>
                  <a:pt x="509104" y="146507"/>
                </a:lnTo>
                <a:lnTo>
                  <a:pt x="509104" y="36398"/>
                </a:lnTo>
                <a:lnTo>
                  <a:pt x="555637" y="36398"/>
                </a:lnTo>
                <a:lnTo>
                  <a:pt x="571296" y="52057"/>
                </a:lnTo>
                <a:lnTo>
                  <a:pt x="571296" y="0"/>
                </a:lnTo>
                <a:lnTo>
                  <a:pt x="463486" y="0"/>
                </a:lnTo>
                <a:lnTo>
                  <a:pt x="463486" y="317893"/>
                </a:lnTo>
                <a:lnTo>
                  <a:pt x="509104" y="317893"/>
                </a:lnTo>
                <a:lnTo>
                  <a:pt x="509104" y="182905"/>
                </a:lnTo>
                <a:lnTo>
                  <a:pt x="542277" y="182905"/>
                </a:lnTo>
                <a:lnTo>
                  <a:pt x="573138" y="317893"/>
                </a:lnTo>
                <a:lnTo>
                  <a:pt x="619213" y="317893"/>
                </a:lnTo>
                <a:close/>
              </a:path>
              <a:path w="782319" h="318134">
                <a:moveTo>
                  <a:pt x="782307" y="278523"/>
                </a:moveTo>
                <a:lnTo>
                  <a:pt x="699833" y="278523"/>
                </a:lnTo>
                <a:lnTo>
                  <a:pt x="699833" y="176923"/>
                </a:lnTo>
                <a:lnTo>
                  <a:pt x="774471" y="176923"/>
                </a:lnTo>
                <a:lnTo>
                  <a:pt x="774471" y="136283"/>
                </a:lnTo>
                <a:lnTo>
                  <a:pt x="699833" y="136283"/>
                </a:lnTo>
                <a:lnTo>
                  <a:pt x="699833" y="39763"/>
                </a:lnTo>
                <a:lnTo>
                  <a:pt x="781380" y="39763"/>
                </a:lnTo>
                <a:lnTo>
                  <a:pt x="781380" y="393"/>
                </a:lnTo>
                <a:lnTo>
                  <a:pt x="654227" y="393"/>
                </a:lnTo>
                <a:lnTo>
                  <a:pt x="654227" y="39763"/>
                </a:lnTo>
                <a:lnTo>
                  <a:pt x="654227" y="136283"/>
                </a:lnTo>
                <a:lnTo>
                  <a:pt x="654227" y="176923"/>
                </a:lnTo>
                <a:lnTo>
                  <a:pt x="654227" y="278523"/>
                </a:lnTo>
                <a:lnTo>
                  <a:pt x="654227" y="317893"/>
                </a:lnTo>
                <a:lnTo>
                  <a:pt x="782307" y="317893"/>
                </a:lnTo>
                <a:lnTo>
                  <a:pt x="782307" y="278523"/>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97" name="object 97"/>
          <p:cNvSpPr/>
          <p:nvPr/>
        </p:nvSpPr>
        <p:spPr>
          <a:xfrm>
            <a:off x="8971536" y="4577902"/>
            <a:ext cx="105893" cy="192917"/>
          </a:xfrm>
          <a:custGeom>
            <a:avLst/>
            <a:gdLst/>
            <a:ahLst/>
            <a:cxnLst/>
            <a:rect l="l" t="t" r="r" b="b"/>
            <a:pathLst>
              <a:path w="174625" h="318134">
                <a:moveTo>
                  <a:pt x="115179" y="317896"/>
                </a:moveTo>
                <a:lnTo>
                  <a:pt x="36396" y="317896"/>
                </a:lnTo>
                <a:lnTo>
                  <a:pt x="0" y="281499"/>
                </a:lnTo>
                <a:lnTo>
                  <a:pt x="0" y="184748"/>
                </a:lnTo>
                <a:lnTo>
                  <a:pt x="30407" y="153880"/>
                </a:lnTo>
                <a:lnTo>
                  <a:pt x="0" y="123472"/>
                </a:lnTo>
                <a:lnTo>
                  <a:pt x="0" y="36396"/>
                </a:lnTo>
                <a:lnTo>
                  <a:pt x="36396" y="0"/>
                </a:lnTo>
                <a:lnTo>
                  <a:pt x="115179" y="0"/>
                </a:lnTo>
                <a:lnTo>
                  <a:pt x="151576" y="36396"/>
                </a:lnTo>
                <a:lnTo>
                  <a:pt x="151576" y="37318"/>
                </a:lnTo>
                <a:lnTo>
                  <a:pt x="60814" y="37318"/>
                </a:lnTo>
                <a:lnTo>
                  <a:pt x="45611" y="52521"/>
                </a:lnTo>
                <a:lnTo>
                  <a:pt x="45611" y="117022"/>
                </a:lnTo>
                <a:lnTo>
                  <a:pt x="64961" y="136372"/>
                </a:lnTo>
                <a:lnTo>
                  <a:pt x="174151" y="136372"/>
                </a:lnTo>
                <a:lnTo>
                  <a:pt x="174151" y="173691"/>
                </a:lnTo>
                <a:lnTo>
                  <a:pt x="64961" y="173691"/>
                </a:lnTo>
                <a:lnTo>
                  <a:pt x="45611" y="193041"/>
                </a:lnTo>
                <a:lnTo>
                  <a:pt x="45611" y="265374"/>
                </a:lnTo>
                <a:lnTo>
                  <a:pt x="60814" y="280577"/>
                </a:lnTo>
                <a:lnTo>
                  <a:pt x="151576" y="280577"/>
                </a:lnTo>
                <a:lnTo>
                  <a:pt x="151576" y="281499"/>
                </a:lnTo>
                <a:lnTo>
                  <a:pt x="115179" y="317896"/>
                </a:lnTo>
                <a:close/>
              </a:path>
              <a:path w="174625" h="318134">
                <a:moveTo>
                  <a:pt x="151576" y="81086"/>
                </a:moveTo>
                <a:lnTo>
                  <a:pt x="105965" y="81086"/>
                </a:lnTo>
                <a:lnTo>
                  <a:pt x="105965" y="52521"/>
                </a:lnTo>
                <a:lnTo>
                  <a:pt x="90300" y="37318"/>
                </a:lnTo>
                <a:lnTo>
                  <a:pt x="151576" y="37318"/>
                </a:lnTo>
                <a:lnTo>
                  <a:pt x="151576" y="81086"/>
                </a:lnTo>
                <a:close/>
              </a:path>
              <a:path w="174625" h="318134">
                <a:moveTo>
                  <a:pt x="151576" y="280577"/>
                </a:moveTo>
                <a:lnTo>
                  <a:pt x="90300" y="280577"/>
                </a:lnTo>
                <a:lnTo>
                  <a:pt x="105965" y="265374"/>
                </a:lnTo>
                <a:lnTo>
                  <a:pt x="105965" y="173691"/>
                </a:lnTo>
                <a:lnTo>
                  <a:pt x="151576" y="173691"/>
                </a:lnTo>
                <a:lnTo>
                  <a:pt x="151576" y="280577"/>
                </a:lnTo>
                <a:close/>
              </a:path>
            </a:pathLst>
          </a:custGeom>
          <a:solidFill>
            <a:srgbClr val="CEB78F"/>
          </a:solidFill>
        </p:spPr>
        <p:txBody>
          <a:bodyPr wrap="square" lIns="0" tIns="0" rIns="0" bIns="0" rtlCol="0"/>
          <a:lstStyle/>
          <a:p>
            <a:pPr defTabSz="554492"/>
            <a:endParaRPr sz="1092" kern="0">
              <a:solidFill>
                <a:sysClr val="windowText" lastClr="000000"/>
              </a:solidFill>
            </a:endParaRPr>
          </a:p>
        </p:txBody>
      </p:sp>
      <p:sp>
        <p:nvSpPr>
          <p:cNvPr id="98" name="object 98"/>
          <p:cNvSpPr/>
          <p:nvPr/>
        </p:nvSpPr>
        <p:spPr>
          <a:xfrm>
            <a:off x="9132759" y="4577906"/>
            <a:ext cx="719686" cy="192917"/>
          </a:xfrm>
          <a:custGeom>
            <a:avLst/>
            <a:gdLst/>
            <a:ahLst/>
            <a:cxnLst/>
            <a:rect l="l" t="t" r="r" b="b"/>
            <a:pathLst>
              <a:path w="1186815" h="318134">
                <a:moveTo>
                  <a:pt x="149733" y="168617"/>
                </a:moveTo>
                <a:lnTo>
                  <a:pt x="118402" y="137299"/>
                </a:lnTo>
                <a:lnTo>
                  <a:pt x="58978" y="137299"/>
                </a:lnTo>
                <a:lnTo>
                  <a:pt x="46990" y="125310"/>
                </a:lnTo>
                <a:lnTo>
                  <a:pt x="46990" y="53441"/>
                </a:lnTo>
                <a:lnTo>
                  <a:pt x="62204" y="37782"/>
                </a:lnTo>
                <a:lnTo>
                  <a:pt x="87541" y="37782"/>
                </a:lnTo>
                <a:lnTo>
                  <a:pt x="103200" y="53441"/>
                </a:lnTo>
                <a:lnTo>
                  <a:pt x="103200" y="89382"/>
                </a:lnTo>
                <a:lnTo>
                  <a:pt x="148818" y="89382"/>
                </a:lnTo>
                <a:lnTo>
                  <a:pt x="148818" y="36398"/>
                </a:lnTo>
                <a:lnTo>
                  <a:pt x="112420" y="0"/>
                </a:lnTo>
                <a:lnTo>
                  <a:pt x="37325" y="0"/>
                </a:lnTo>
                <a:lnTo>
                  <a:pt x="1384" y="36398"/>
                </a:lnTo>
                <a:lnTo>
                  <a:pt x="1384" y="146507"/>
                </a:lnTo>
                <a:lnTo>
                  <a:pt x="32258" y="177380"/>
                </a:lnTo>
                <a:lnTo>
                  <a:pt x="92151" y="177380"/>
                </a:lnTo>
                <a:lnTo>
                  <a:pt x="104127" y="189357"/>
                </a:lnTo>
                <a:lnTo>
                  <a:pt x="104127" y="264452"/>
                </a:lnTo>
                <a:lnTo>
                  <a:pt x="88455" y="280111"/>
                </a:lnTo>
                <a:lnTo>
                  <a:pt x="60820" y="280111"/>
                </a:lnTo>
                <a:lnTo>
                  <a:pt x="45618" y="264452"/>
                </a:lnTo>
                <a:lnTo>
                  <a:pt x="45618" y="228511"/>
                </a:lnTo>
                <a:lnTo>
                  <a:pt x="0" y="228511"/>
                </a:lnTo>
                <a:lnTo>
                  <a:pt x="0" y="281495"/>
                </a:lnTo>
                <a:lnTo>
                  <a:pt x="35941" y="317893"/>
                </a:lnTo>
                <a:lnTo>
                  <a:pt x="113334" y="317893"/>
                </a:lnTo>
                <a:lnTo>
                  <a:pt x="149733" y="281495"/>
                </a:lnTo>
                <a:lnTo>
                  <a:pt x="149733" y="168617"/>
                </a:lnTo>
                <a:close/>
              </a:path>
              <a:path w="1186815" h="318134">
                <a:moveTo>
                  <a:pt x="333108" y="0"/>
                </a:moveTo>
                <a:lnTo>
                  <a:pt x="287489" y="0"/>
                </a:lnTo>
                <a:lnTo>
                  <a:pt x="287489" y="263525"/>
                </a:lnTo>
                <a:lnTo>
                  <a:pt x="271830" y="279196"/>
                </a:lnTo>
                <a:lnTo>
                  <a:pt x="245567" y="279196"/>
                </a:lnTo>
                <a:lnTo>
                  <a:pt x="229895" y="263525"/>
                </a:lnTo>
                <a:lnTo>
                  <a:pt x="229895" y="0"/>
                </a:lnTo>
                <a:lnTo>
                  <a:pt x="184289" y="0"/>
                </a:lnTo>
                <a:lnTo>
                  <a:pt x="184289" y="281495"/>
                </a:lnTo>
                <a:lnTo>
                  <a:pt x="220687" y="317893"/>
                </a:lnTo>
                <a:lnTo>
                  <a:pt x="296710" y="317893"/>
                </a:lnTo>
                <a:lnTo>
                  <a:pt x="333108" y="281495"/>
                </a:lnTo>
                <a:lnTo>
                  <a:pt x="333108" y="0"/>
                </a:lnTo>
                <a:close/>
              </a:path>
              <a:path w="1186815" h="318134">
                <a:moveTo>
                  <a:pt x="527989" y="36398"/>
                </a:moveTo>
                <a:lnTo>
                  <a:pt x="492048" y="0"/>
                </a:lnTo>
                <a:lnTo>
                  <a:pt x="482371" y="0"/>
                </a:lnTo>
                <a:lnTo>
                  <a:pt x="482371" y="52527"/>
                </a:lnTo>
                <a:lnTo>
                  <a:pt x="482371" y="116103"/>
                </a:lnTo>
                <a:lnTo>
                  <a:pt x="482371" y="192125"/>
                </a:lnTo>
                <a:lnTo>
                  <a:pt x="482371" y="265379"/>
                </a:lnTo>
                <a:lnTo>
                  <a:pt x="467169" y="280581"/>
                </a:lnTo>
                <a:lnTo>
                  <a:pt x="421563" y="280581"/>
                </a:lnTo>
                <a:lnTo>
                  <a:pt x="421563" y="172770"/>
                </a:lnTo>
                <a:lnTo>
                  <a:pt x="463029" y="172770"/>
                </a:lnTo>
                <a:lnTo>
                  <a:pt x="482371" y="192125"/>
                </a:lnTo>
                <a:lnTo>
                  <a:pt x="482371" y="116103"/>
                </a:lnTo>
                <a:lnTo>
                  <a:pt x="463029" y="135445"/>
                </a:lnTo>
                <a:lnTo>
                  <a:pt x="421563" y="135445"/>
                </a:lnTo>
                <a:lnTo>
                  <a:pt x="421563" y="37312"/>
                </a:lnTo>
                <a:lnTo>
                  <a:pt x="467169" y="37312"/>
                </a:lnTo>
                <a:lnTo>
                  <a:pt x="482371" y="52527"/>
                </a:lnTo>
                <a:lnTo>
                  <a:pt x="482371" y="0"/>
                </a:lnTo>
                <a:lnTo>
                  <a:pt x="375945" y="0"/>
                </a:lnTo>
                <a:lnTo>
                  <a:pt x="375945" y="317893"/>
                </a:lnTo>
                <a:lnTo>
                  <a:pt x="492048" y="317893"/>
                </a:lnTo>
                <a:lnTo>
                  <a:pt x="527989" y="281495"/>
                </a:lnTo>
                <a:lnTo>
                  <a:pt x="527989" y="280581"/>
                </a:lnTo>
                <a:lnTo>
                  <a:pt x="527989" y="184746"/>
                </a:lnTo>
                <a:lnTo>
                  <a:pt x="516191" y="172770"/>
                </a:lnTo>
                <a:lnTo>
                  <a:pt x="497573" y="153885"/>
                </a:lnTo>
                <a:lnTo>
                  <a:pt x="516013" y="135445"/>
                </a:lnTo>
                <a:lnTo>
                  <a:pt x="527989" y="123469"/>
                </a:lnTo>
                <a:lnTo>
                  <a:pt x="527989" y="37312"/>
                </a:lnTo>
                <a:lnTo>
                  <a:pt x="527989" y="36398"/>
                </a:lnTo>
                <a:close/>
              </a:path>
              <a:path w="1186815" h="318134">
                <a:moveTo>
                  <a:pt x="794740" y="0"/>
                </a:moveTo>
                <a:lnTo>
                  <a:pt x="723328" y="0"/>
                </a:lnTo>
                <a:lnTo>
                  <a:pt x="680948" y="270446"/>
                </a:lnTo>
                <a:lnTo>
                  <a:pt x="638098" y="0"/>
                </a:lnTo>
                <a:lnTo>
                  <a:pt x="567613" y="0"/>
                </a:lnTo>
                <a:lnTo>
                  <a:pt x="567613" y="317893"/>
                </a:lnTo>
                <a:lnTo>
                  <a:pt x="605853" y="317893"/>
                </a:lnTo>
                <a:lnTo>
                  <a:pt x="605853" y="38696"/>
                </a:lnTo>
                <a:lnTo>
                  <a:pt x="653300" y="317893"/>
                </a:lnTo>
                <a:lnTo>
                  <a:pt x="703986" y="317893"/>
                </a:lnTo>
                <a:lnTo>
                  <a:pt x="751433" y="38696"/>
                </a:lnTo>
                <a:lnTo>
                  <a:pt x="751433" y="317893"/>
                </a:lnTo>
                <a:lnTo>
                  <a:pt x="794740" y="317893"/>
                </a:lnTo>
                <a:lnTo>
                  <a:pt x="794740" y="0"/>
                </a:lnTo>
                <a:close/>
              </a:path>
              <a:path w="1186815" h="318134">
                <a:moveTo>
                  <a:pt x="945400" y="393"/>
                </a:moveTo>
                <a:lnTo>
                  <a:pt x="826528" y="393"/>
                </a:lnTo>
                <a:lnTo>
                  <a:pt x="826528" y="34683"/>
                </a:lnTo>
                <a:lnTo>
                  <a:pt x="863384" y="34683"/>
                </a:lnTo>
                <a:lnTo>
                  <a:pt x="863384" y="282333"/>
                </a:lnTo>
                <a:lnTo>
                  <a:pt x="826528" y="282333"/>
                </a:lnTo>
                <a:lnTo>
                  <a:pt x="826528" y="317893"/>
                </a:lnTo>
                <a:lnTo>
                  <a:pt x="945400" y="317893"/>
                </a:lnTo>
                <a:lnTo>
                  <a:pt x="945400" y="282333"/>
                </a:lnTo>
                <a:lnTo>
                  <a:pt x="909002" y="282333"/>
                </a:lnTo>
                <a:lnTo>
                  <a:pt x="909002" y="34683"/>
                </a:lnTo>
                <a:lnTo>
                  <a:pt x="945400" y="34683"/>
                </a:lnTo>
                <a:lnTo>
                  <a:pt x="945400" y="393"/>
                </a:lnTo>
                <a:close/>
              </a:path>
              <a:path w="1186815" h="318134">
                <a:moveTo>
                  <a:pt x="1113561" y="393"/>
                </a:moveTo>
                <a:lnTo>
                  <a:pt x="958761" y="393"/>
                </a:lnTo>
                <a:lnTo>
                  <a:pt x="958761" y="41033"/>
                </a:lnTo>
                <a:lnTo>
                  <a:pt x="1013587" y="41033"/>
                </a:lnTo>
                <a:lnTo>
                  <a:pt x="1013587" y="317893"/>
                </a:lnTo>
                <a:lnTo>
                  <a:pt x="1059192" y="317893"/>
                </a:lnTo>
                <a:lnTo>
                  <a:pt x="1059192" y="41033"/>
                </a:lnTo>
                <a:lnTo>
                  <a:pt x="1113561" y="41033"/>
                </a:lnTo>
                <a:lnTo>
                  <a:pt x="1113561" y="393"/>
                </a:lnTo>
                <a:close/>
              </a:path>
              <a:path w="1186815" h="318134">
                <a:moveTo>
                  <a:pt x="1186815" y="261226"/>
                </a:moveTo>
                <a:lnTo>
                  <a:pt x="1141209" y="261226"/>
                </a:lnTo>
                <a:lnTo>
                  <a:pt x="1141209" y="317893"/>
                </a:lnTo>
                <a:lnTo>
                  <a:pt x="1186815" y="317893"/>
                </a:lnTo>
                <a:lnTo>
                  <a:pt x="1186815" y="261226"/>
                </a:lnTo>
                <a:close/>
              </a:path>
              <a:path w="1186815" h="318134">
                <a:moveTo>
                  <a:pt x="1186815" y="0"/>
                </a:moveTo>
                <a:lnTo>
                  <a:pt x="1141209" y="0"/>
                </a:lnTo>
                <a:lnTo>
                  <a:pt x="1141209" y="231736"/>
                </a:lnTo>
                <a:lnTo>
                  <a:pt x="1186815" y="231736"/>
                </a:lnTo>
                <a:lnTo>
                  <a:pt x="1186815" y="0"/>
                </a:lnTo>
                <a:close/>
              </a:path>
            </a:pathLst>
          </a:custGeom>
          <a:solidFill>
            <a:srgbClr val="CEB78F"/>
          </a:solidFill>
        </p:spPr>
        <p:txBody>
          <a:bodyPr wrap="square" lIns="0" tIns="0" rIns="0" bIns="0" rtlCol="0"/>
          <a:lstStyle/>
          <a:p>
            <a:pPr defTabSz="554492"/>
            <a:endParaRPr sz="1092" kern="0">
              <a:solidFill>
                <a:sysClr val="windowText" lastClr="000000"/>
              </a:solidFill>
            </a:endParaRPr>
          </a:p>
        </p:txBody>
      </p:sp>
      <p:sp>
        <p:nvSpPr>
          <p:cNvPr id="99" name="object 99"/>
          <p:cNvSpPr/>
          <p:nvPr/>
        </p:nvSpPr>
        <p:spPr>
          <a:xfrm>
            <a:off x="9397755" y="4978051"/>
            <a:ext cx="385" cy="1879500"/>
          </a:xfrm>
          <a:custGeom>
            <a:avLst/>
            <a:gdLst/>
            <a:ahLst/>
            <a:cxnLst/>
            <a:rect l="l" t="t" r="r" b="b"/>
            <a:pathLst>
              <a:path w="634" h="3099434">
                <a:moveTo>
                  <a:pt x="0" y="3099382"/>
                </a:moveTo>
                <a:lnTo>
                  <a:pt x="43" y="0"/>
                </a:lnTo>
              </a:path>
            </a:pathLst>
          </a:custGeom>
          <a:ln w="31412">
            <a:solidFill>
              <a:srgbClr val="FFFFFF"/>
            </a:solidFill>
          </a:ln>
        </p:spPr>
        <p:txBody>
          <a:bodyPr wrap="square" lIns="0" tIns="0" rIns="0" bIns="0" rtlCol="0"/>
          <a:lstStyle/>
          <a:p>
            <a:pPr defTabSz="554492"/>
            <a:endParaRPr sz="1092" kern="0">
              <a:solidFill>
                <a:sysClr val="windowText" lastClr="000000"/>
              </a:solidFill>
            </a:endParaRPr>
          </a:p>
        </p:txBody>
      </p:sp>
      <p:sp>
        <p:nvSpPr>
          <p:cNvPr id="100" name="object 100"/>
          <p:cNvSpPr/>
          <p:nvPr/>
        </p:nvSpPr>
        <p:spPr>
          <a:xfrm>
            <a:off x="1538083" y="2756480"/>
            <a:ext cx="429732" cy="422801"/>
          </a:xfrm>
          <a:custGeom>
            <a:avLst/>
            <a:gdLst/>
            <a:ahLst/>
            <a:cxnLst/>
            <a:rect l="l" t="t" r="r" b="b"/>
            <a:pathLst>
              <a:path w="708660" h="697229">
                <a:moveTo>
                  <a:pt x="349389" y="9131"/>
                </a:moveTo>
                <a:lnTo>
                  <a:pt x="252907" y="9131"/>
                </a:lnTo>
                <a:lnTo>
                  <a:pt x="238721" y="66471"/>
                </a:lnTo>
                <a:lnTo>
                  <a:pt x="224129" y="125222"/>
                </a:lnTo>
                <a:lnTo>
                  <a:pt x="209867" y="183070"/>
                </a:lnTo>
                <a:lnTo>
                  <a:pt x="196697" y="237705"/>
                </a:lnTo>
                <a:lnTo>
                  <a:pt x="185407" y="286804"/>
                </a:lnTo>
                <a:lnTo>
                  <a:pt x="176733" y="328053"/>
                </a:lnTo>
                <a:lnTo>
                  <a:pt x="168973" y="288848"/>
                </a:lnTo>
                <a:lnTo>
                  <a:pt x="158330" y="240868"/>
                </a:lnTo>
                <a:lnTo>
                  <a:pt x="145491" y="186499"/>
                </a:lnTo>
                <a:lnTo>
                  <a:pt x="131140" y="128155"/>
                </a:lnTo>
                <a:lnTo>
                  <a:pt x="115925" y="68237"/>
                </a:lnTo>
                <a:lnTo>
                  <a:pt x="100545" y="9131"/>
                </a:lnTo>
                <a:lnTo>
                  <a:pt x="0" y="9131"/>
                </a:lnTo>
                <a:lnTo>
                  <a:pt x="125945" y="420484"/>
                </a:lnTo>
                <a:lnTo>
                  <a:pt x="128790" y="471766"/>
                </a:lnTo>
                <a:lnTo>
                  <a:pt x="129501" y="525043"/>
                </a:lnTo>
                <a:lnTo>
                  <a:pt x="129082" y="579399"/>
                </a:lnTo>
                <a:lnTo>
                  <a:pt x="128574" y="633895"/>
                </a:lnTo>
                <a:lnTo>
                  <a:pt x="128993" y="687603"/>
                </a:lnTo>
                <a:lnTo>
                  <a:pt x="219379" y="687603"/>
                </a:lnTo>
                <a:lnTo>
                  <a:pt x="219494" y="635698"/>
                </a:lnTo>
                <a:lnTo>
                  <a:pt x="219075" y="582917"/>
                </a:lnTo>
                <a:lnTo>
                  <a:pt x="218795" y="530085"/>
                </a:lnTo>
                <a:lnTo>
                  <a:pt x="219354" y="478040"/>
                </a:lnTo>
                <a:lnTo>
                  <a:pt x="221411" y="427596"/>
                </a:lnTo>
                <a:lnTo>
                  <a:pt x="349389" y="9131"/>
                </a:lnTo>
                <a:close/>
              </a:path>
              <a:path w="708660" h="697229">
                <a:moveTo>
                  <a:pt x="708253" y="182816"/>
                </a:moveTo>
                <a:lnTo>
                  <a:pt x="703872" y="128244"/>
                </a:lnTo>
                <a:lnTo>
                  <a:pt x="690613" y="82448"/>
                </a:lnTo>
                <a:lnTo>
                  <a:pt x="690499" y="82270"/>
                </a:lnTo>
                <a:lnTo>
                  <a:pt x="668718" y="46596"/>
                </a:lnTo>
                <a:lnTo>
                  <a:pt x="638365" y="20802"/>
                </a:lnTo>
                <a:lnTo>
                  <a:pt x="615899" y="11747"/>
                </a:lnTo>
                <a:lnTo>
                  <a:pt x="615899" y="175704"/>
                </a:lnTo>
                <a:lnTo>
                  <a:pt x="615899" y="520026"/>
                </a:lnTo>
                <a:lnTo>
                  <a:pt x="611886" y="563486"/>
                </a:lnTo>
                <a:lnTo>
                  <a:pt x="599833" y="592645"/>
                </a:lnTo>
                <a:lnTo>
                  <a:pt x="579615" y="609180"/>
                </a:lnTo>
                <a:lnTo>
                  <a:pt x="580097" y="609180"/>
                </a:lnTo>
                <a:lnTo>
                  <a:pt x="550900" y="614476"/>
                </a:lnTo>
                <a:lnTo>
                  <a:pt x="523760" y="609180"/>
                </a:lnTo>
                <a:lnTo>
                  <a:pt x="503669" y="592645"/>
                </a:lnTo>
                <a:lnTo>
                  <a:pt x="491197" y="563918"/>
                </a:lnTo>
                <a:lnTo>
                  <a:pt x="491159" y="563486"/>
                </a:lnTo>
                <a:lnTo>
                  <a:pt x="486918" y="522058"/>
                </a:lnTo>
                <a:lnTo>
                  <a:pt x="486918" y="175704"/>
                </a:lnTo>
                <a:lnTo>
                  <a:pt x="490918" y="134112"/>
                </a:lnTo>
                <a:lnTo>
                  <a:pt x="502907" y="104990"/>
                </a:lnTo>
                <a:lnTo>
                  <a:pt x="522909" y="87871"/>
                </a:lnTo>
                <a:lnTo>
                  <a:pt x="550900" y="82270"/>
                </a:lnTo>
                <a:lnTo>
                  <a:pt x="579907" y="88150"/>
                </a:lnTo>
                <a:lnTo>
                  <a:pt x="600163" y="105752"/>
                </a:lnTo>
                <a:lnTo>
                  <a:pt x="612038" y="134975"/>
                </a:lnTo>
                <a:lnTo>
                  <a:pt x="615899" y="175704"/>
                </a:lnTo>
                <a:lnTo>
                  <a:pt x="615899" y="11747"/>
                </a:lnTo>
                <a:lnTo>
                  <a:pt x="599706" y="5219"/>
                </a:lnTo>
                <a:lnTo>
                  <a:pt x="552932" y="0"/>
                </a:lnTo>
                <a:lnTo>
                  <a:pt x="506564" y="4927"/>
                </a:lnTo>
                <a:lnTo>
                  <a:pt x="467347" y="19862"/>
                </a:lnTo>
                <a:lnTo>
                  <a:pt x="435876" y="44945"/>
                </a:lnTo>
                <a:lnTo>
                  <a:pt x="412699" y="80352"/>
                </a:lnTo>
                <a:lnTo>
                  <a:pt x="398373" y="126250"/>
                </a:lnTo>
                <a:lnTo>
                  <a:pt x="393471" y="182816"/>
                </a:lnTo>
                <a:lnTo>
                  <a:pt x="393471" y="511898"/>
                </a:lnTo>
                <a:lnTo>
                  <a:pt x="397357" y="567563"/>
                </a:lnTo>
                <a:lnTo>
                  <a:pt x="409308" y="613537"/>
                </a:lnTo>
                <a:lnTo>
                  <a:pt x="429780" y="649643"/>
                </a:lnTo>
                <a:lnTo>
                  <a:pt x="459232" y="675678"/>
                </a:lnTo>
                <a:lnTo>
                  <a:pt x="498094" y="691451"/>
                </a:lnTo>
                <a:lnTo>
                  <a:pt x="546836" y="696747"/>
                </a:lnTo>
                <a:lnTo>
                  <a:pt x="596531" y="691730"/>
                </a:lnTo>
                <a:lnTo>
                  <a:pt x="637006" y="676554"/>
                </a:lnTo>
                <a:lnTo>
                  <a:pt x="668337" y="651040"/>
                </a:lnTo>
                <a:lnTo>
                  <a:pt x="690613" y="615048"/>
                </a:lnTo>
                <a:lnTo>
                  <a:pt x="703922" y="568375"/>
                </a:lnTo>
                <a:lnTo>
                  <a:pt x="703973" y="567563"/>
                </a:lnTo>
                <a:lnTo>
                  <a:pt x="708253" y="511898"/>
                </a:lnTo>
                <a:lnTo>
                  <a:pt x="708253" y="182816"/>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01" name="object 101"/>
          <p:cNvSpPr/>
          <p:nvPr/>
        </p:nvSpPr>
        <p:spPr>
          <a:xfrm>
            <a:off x="2025145" y="2762018"/>
            <a:ext cx="185601" cy="417025"/>
          </a:xfrm>
          <a:custGeom>
            <a:avLst/>
            <a:gdLst/>
            <a:ahLst/>
            <a:cxnLst/>
            <a:rect l="l" t="t" r="r" b="b"/>
            <a:pathLst>
              <a:path w="306070" h="687704">
                <a:moveTo>
                  <a:pt x="152351" y="687612"/>
                </a:moveTo>
                <a:lnTo>
                  <a:pt x="105446" y="682957"/>
                </a:lnTo>
                <a:lnTo>
                  <a:pt x="67260" y="668991"/>
                </a:lnTo>
                <a:lnTo>
                  <a:pt x="16702" y="613129"/>
                </a:lnTo>
                <a:lnTo>
                  <a:pt x="4161" y="571233"/>
                </a:lnTo>
                <a:lnTo>
                  <a:pt x="0" y="520026"/>
                </a:lnTo>
                <a:lnTo>
                  <a:pt x="0" y="0"/>
                </a:lnTo>
                <a:lnTo>
                  <a:pt x="91410" y="0"/>
                </a:lnTo>
                <a:lnTo>
                  <a:pt x="91410" y="521041"/>
                </a:lnTo>
                <a:lnTo>
                  <a:pt x="94806" y="556066"/>
                </a:lnTo>
                <a:lnTo>
                  <a:pt x="105630" y="582617"/>
                </a:lnTo>
                <a:lnTo>
                  <a:pt x="124832" y="599455"/>
                </a:lnTo>
                <a:lnTo>
                  <a:pt x="153367" y="605342"/>
                </a:lnTo>
                <a:lnTo>
                  <a:pt x="182758" y="599312"/>
                </a:lnTo>
                <a:lnTo>
                  <a:pt x="201865" y="582236"/>
                </a:lnTo>
                <a:lnTo>
                  <a:pt x="212212" y="555638"/>
                </a:lnTo>
                <a:lnTo>
                  <a:pt x="215323" y="521041"/>
                </a:lnTo>
                <a:lnTo>
                  <a:pt x="215323" y="0"/>
                </a:lnTo>
                <a:lnTo>
                  <a:pt x="305718" y="0"/>
                </a:lnTo>
                <a:lnTo>
                  <a:pt x="305718" y="519010"/>
                </a:lnTo>
                <a:lnTo>
                  <a:pt x="301693" y="568176"/>
                </a:lnTo>
                <a:lnTo>
                  <a:pt x="289430" y="609668"/>
                </a:lnTo>
                <a:lnTo>
                  <a:pt x="268646" y="642922"/>
                </a:lnTo>
                <a:lnTo>
                  <a:pt x="239060" y="667374"/>
                </a:lnTo>
                <a:lnTo>
                  <a:pt x="200389" y="682458"/>
                </a:lnTo>
                <a:lnTo>
                  <a:pt x="152351" y="687612"/>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02" name="object 102"/>
          <p:cNvSpPr/>
          <p:nvPr/>
        </p:nvSpPr>
        <p:spPr>
          <a:xfrm>
            <a:off x="2277175" y="2762018"/>
            <a:ext cx="177515" cy="411634"/>
          </a:xfrm>
          <a:custGeom>
            <a:avLst/>
            <a:gdLst/>
            <a:ahLst/>
            <a:cxnLst/>
            <a:rect l="l" t="t" r="r" b="b"/>
            <a:pathLst>
              <a:path w="292735" h="678814">
                <a:moveTo>
                  <a:pt x="91410" y="678471"/>
                </a:moveTo>
                <a:lnTo>
                  <a:pt x="0" y="678471"/>
                </a:lnTo>
                <a:lnTo>
                  <a:pt x="0" y="0"/>
                </a:lnTo>
                <a:lnTo>
                  <a:pt x="134069" y="0"/>
                </a:lnTo>
                <a:lnTo>
                  <a:pt x="184599" y="3691"/>
                </a:lnTo>
                <a:lnTo>
                  <a:pt x="224802" y="18018"/>
                </a:lnTo>
                <a:lnTo>
                  <a:pt x="255188" y="43293"/>
                </a:lnTo>
                <a:lnTo>
                  <a:pt x="274158" y="76175"/>
                </a:lnTo>
                <a:lnTo>
                  <a:pt x="91410" y="76175"/>
                </a:lnTo>
                <a:lnTo>
                  <a:pt x="91410" y="293530"/>
                </a:lnTo>
                <a:lnTo>
                  <a:pt x="137636" y="294172"/>
                </a:lnTo>
                <a:lnTo>
                  <a:pt x="267975" y="294172"/>
                </a:lnTo>
                <a:lnTo>
                  <a:pt x="247523" y="317160"/>
                </a:lnTo>
                <a:lnTo>
                  <a:pt x="223448" y="330094"/>
                </a:lnTo>
                <a:lnTo>
                  <a:pt x="250856" y="346694"/>
                </a:lnTo>
                <a:lnTo>
                  <a:pt x="268593" y="369706"/>
                </a:lnTo>
                <a:lnTo>
                  <a:pt x="91410" y="369706"/>
                </a:lnTo>
                <a:lnTo>
                  <a:pt x="91410" y="678471"/>
                </a:lnTo>
                <a:close/>
              </a:path>
              <a:path w="292735" h="678814">
                <a:moveTo>
                  <a:pt x="267975" y="294172"/>
                </a:moveTo>
                <a:lnTo>
                  <a:pt x="137636" y="294172"/>
                </a:lnTo>
                <a:lnTo>
                  <a:pt x="169430" y="282333"/>
                </a:lnTo>
                <a:lnTo>
                  <a:pt x="189183" y="257477"/>
                </a:lnTo>
                <a:lnTo>
                  <a:pt x="199283" y="219069"/>
                </a:lnTo>
                <a:lnTo>
                  <a:pt x="202119" y="166570"/>
                </a:lnTo>
                <a:lnTo>
                  <a:pt x="195961" y="121738"/>
                </a:lnTo>
                <a:lnTo>
                  <a:pt x="176473" y="92045"/>
                </a:lnTo>
                <a:lnTo>
                  <a:pt x="142131" y="77016"/>
                </a:lnTo>
                <a:lnTo>
                  <a:pt x="91410" y="76175"/>
                </a:lnTo>
                <a:lnTo>
                  <a:pt x="274158" y="76175"/>
                </a:lnTo>
                <a:lnTo>
                  <a:pt x="276263" y="79824"/>
                </a:lnTo>
                <a:lnTo>
                  <a:pt x="288536" y="127923"/>
                </a:lnTo>
                <a:lnTo>
                  <a:pt x="292514" y="187900"/>
                </a:lnTo>
                <a:lnTo>
                  <a:pt x="286150" y="250538"/>
                </a:lnTo>
                <a:lnTo>
                  <a:pt x="269788" y="292133"/>
                </a:lnTo>
                <a:lnTo>
                  <a:pt x="267975" y="294172"/>
                </a:lnTo>
                <a:close/>
              </a:path>
              <a:path w="292735" h="678814">
                <a:moveTo>
                  <a:pt x="292514" y="678471"/>
                </a:moveTo>
                <a:lnTo>
                  <a:pt x="205166" y="678471"/>
                </a:lnTo>
                <a:lnTo>
                  <a:pt x="200238" y="636352"/>
                </a:lnTo>
                <a:lnTo>
                  <a:pt x="200199" y="636019"/>
                </a:lnTo>
                <a:lnTo>
                  <a:pt x="198197" y="579950"/>
                </a:lnTo>
                <a:lnTo>
                  <a:pt x="197882" y="521787"/>
                </a:lnTo>
                <a:lnTo>
                  <a:pt x="198056" y="475336"/>
                </a:lnTo>
                <a:lnTo>
                  <a:pt x="194248" y="416411"/>
                </a:lnTo>
                <a:lnTo>
                  <a:pt x="176727" y="384052"/>
                </a:lnTo>
                <a:lnTo>
                  <a:pt x="143210" y="370928"/>
                </a:lnTo>
                <a:lnTo>
                  <a:pt x="91410" y="369706"/>
                </a:lnTo>
                <a:lnTo>
                  <a:pt x="268593" y="369706"/>
                </a:lnTo>
                <a:lnTo>
                  <a:pt x="270550" y="372245"/>
                </a:lnTo>
                <a:lnTo>
                  <a:pt x="282437" y="411507"/>
                </a:lnTo>
                <a:lnTo>
                  <a:pt x="286420" y="469242"/>
                </a:lnTo>
                <a:lnTo>
                  <a:pt x="286382" y="521787"/>
                </a:lnTo>
                <a:lnTo>
                  <a:pt x="286798" y="579570"/>
                </a:lnTo>
                <a:lnTo>
                  <a:pt x="288552" y="636019"/>
                </a:lnTo>
                <a:lnTo>
                  <a:pt x="288563" y="636352"/>
                </a:lnTo>
                <a:lnTo>
                  <a:pt x="292514"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03" name="object 103"/>
          <p:cNvSpPr/>
          <p:nvPr/>
        </p:nvSpPr>
        <p:spPr>
          <a:xfrm>
            <a:off x="2604119" y="2762018"/>
            <a:ext cx="177515" cy="411634"/>
          </a:xfrm>
          <a:custGeom>
            <a:avLst/>
            <a:gdLst/>
            <a:ahLst/>
            <a:cxnLst/>
            <a:rect l="l" t="t" r="r" b="b"/>
            <a:pathLst>
              <a:path w="292735" h="678814">
                <a:moveTo>
                  <a:pt x="91410" y="678471"/>
                </a:moveTo>
                <a:lnTo>
                  <a:pt x="0" y="678471"/>
                </a:lnTo>
                <a:lnTo>
                  <a:pt x="0" y="0"/>
                </a:lnTo>
                <a:lnTo>
                  <a:pt x="134069" y="0"/>
                </a:lnTo>
                <a:lnTo>
                  <a:pt x="184599" y="3691"/>
                </a:lnTo>
                <a:lnTo>
                  <a:pt x="224802" y="18018"/>
                </a:lnTo>
                <a:lnTo>
                  <a:pt x="255188" y="43293"/>
                </a:lnTo>
                <a:lnTo>
                  <a:pt x="274158" y="76175"/>
                </a:lnTo>
                <a:lnTo>
                  <a:pt x="91410" y="76175"/>
                </a:lnTo>
                <a:lnTo>
                  <a:pt x="91410" y="293530"/>
                </a:lnTo>
                <a:lnTo>
                  <a:pt x="137636" y="294172"/>
                </a:lnTo>
                <a:lnTo>
                  <a:pt x="267975" y="294172"/>
                </a:lnTo>
                <a:lnTo>
                  <a:pt x="247523" y="317160"/>
                </a:lnTo>
                <a:lnTo>
                  <a:pt x="223448" y="330094"/>
                </a:lnTo>
                <a:lnTo>
                  <a:pt x="250856" y="346694"/>
                </a:lnTo>
                <a:lnTo>
                  <a:pt x="268593" y="369706"/>
                </a:lnTo>
                <a:lnTo>
                  <a:pt x="91410" y="369706"/>
                </a:lnTo>
                <a:lnTo>
                  <a:pt x="91410" y="678471"/>
                </a:lnTo>
                <a:close/>
              </a:path>
              <a:path w="292735" h="678814">
                <a:moveTo>
                  <a:pt x="267975" y="294172"/>
                </a:moveTo>
                <a:lnTo>
                  <a:pt x="137636" y="294172"/>
                </a:lnTo>
                <a:lnTo>
                  <a:pt x="169430" y="282333"/>
                </a:lnTo>
                <a:lnTo>
                  <a:pt x="189183" y="257477"/>
                </a:lnTo>
                <a:lnTo>
                  <a:pt x="199283" y="219069"/>
                </a:lnTo>
                <a:lnTo>
                  <a:pt x="202119" y="166570"/>
                </a:lnTo>
                <a:lnTo>
                  <a:pt x="195961" y="121738"/>
                </a:lnTo>
                <a:lnTo>
                  <a:pt x="176473" y="92045"/>
                </a:lnTo>
                <a:lnTo>
                  <a:pt x="142131" y="77016"/>
                </a:lnTo>
                <a:lnTo>
                  <a:pt x="91410" y="76175"/>
                </a:lnTo>
                <a:lnTo>
                  <a:pt x="274158" y="76175"/>
                </a:lnTo>
                <a:lnTo>
                  <a:pt x="276263" y="79824"/>
                </a:lnTo>
                <a:lnTo>
                  <a:pt x="288536" y="127923"/>
                </a:lnTo>
                <a:lnTo>
                  <a:pt x="292514" y="187900"/>
                </a:lnTo>
                <a:lnTo>
                  <a:pt x="286150" y="250538"/>
                </a:lnTo>
                <a:lnTo>
                  <a:pt x="269788" y="292133"/>
                </a:lnTo>
                <a:lnTo>
                  <a:pt x="267975" y="294172"/>
                </a:lnTo>
                <a:close/>
              </a:path>
              <a:path w="292735" h="678814">
                <a:moveTo>
                  <a:pt x="292514" y="678471"/>
                </a:moveTo>
                <a:lnTo>
                  <a:pt x="205166" y="678471"/>
                </a:lnTo>
                <a:lnTo>
                  <a:pt x="200238" y="636352"/>
                </a:lnTo>
                <a:lnTo>
                  <a:pt x="200199" y="636019"/>
                </a:lnTo>
                <a:lnTo>
                  <a:pt x="198197" y="579950"/>
                </a:lnTo>
                <a:lnTo>
                  <a:pt x="197882" y="521787"/>
                </a:lnTo>
                <a:lnTo>
                  <a:pt x="198056" y="475336"/>
                </a:lnTo>
                <a:lnTo>
                  <a:pt x="194248" y="416411"/>
                </a:lnTo>
                <a:lnTo>
                  <a:pt x="176727" y="384052"/>
                </a:lnTo>
                <a:lnTo>
                  <a:pt x="143210" y="370928"/>
                </a:lnTo>
                <a:lnTo>
                  <a:pt x="91410" y="369706"/>
                </a:lnTo>
                <a:lnTo>
                  <a:pt x="268593" y="369706"/>
                </a:lnTo>
                <a:lnTo>
                  <a:pt x="270550" y="372245"/>
                </a:lnTo>
                <a:lnTo>
                  <a:pt x="282437" y="411507"/>
                </a:lnTo>
                <a:lnTo>
                  <a:pt x="286420" y="469242"/>
                </a:lnTo>
                <a:lnTo>
                  <a:pt x="286382" y="521787"/>
                </a:lnTo>
                <a:lnTo>
                  <a:pt x="286798" y="579570"/>
                </a:lnTo>
                <a:lnTo>
                  <a:pt x="288552" y="636019"/>
                </a:lnTo>
                <a:lnTo>
                  <a:pt x="288563" y="636352"/>
                </a:lnTo>
                <a:lnTo>
                  <a:pt x="292514"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04" name="object 104"/>
          <p:cNvSpPr/>
          <p:nvPr/>
        </p:nvSpPr>
        <p:spPr>
          <a:xfrm>
            <a:off x="2840874" y="2762018"/>
            <a:ext cx="159802" cy="411634"/>
          </a:xfrm>
          <a:custGeom>
            <a:avLst/>
            <a:gdLst/>
            <a:ahLst/>
            <a:cxnLst/>
            <a:rect l="l" t="t" r="r" b="b"/>
            <a:pathLst>
              <a:path w="263525" h="678814">
                <a:moveTo>
                  <a:pt x="251887" y="678471"/>
                </a:moveTo>
                <a:lnTo>
                  <a:pt x="0" y="678471"/>
                </a:lnTo>
                <a:lnTo>
                  <a:pt x="0" y="0"/>
                </a:lnTo>
                <a:lnTo>
                  <a:pt x="249856" y="0"/>
                </a:lnTo>
                <a:lnTo>
                  <a:pt x="249856" y="84301"/>
                </a:lnTo>
                <a:lnTo>
                  <a:pt x="91410" y="84301"/>
                </a:lnTo>
                <a:lnTo>
                  <a:pt x="91410" y="277279"/>
                </a:lnTo>
                <a:lnTo>
                  <a:pt x="241730" y="277279"/>
                </a:lnTo>
                <a:lnTo>
                  <a:pt x="241730" y="360564"/>
                </a:lnTo>
                <a:lnTo>
                  <a:pt x="91410" y="360564"/>
                </a:lnTo>
                <a:lnTo>
                  <a:pt x="91410" y="595186"/>
                </a:lnTo>
                <a:lnTo>
                  <a:pt x="263060" y="595186"/>
                </a:lnTo>
                <a:lnTo>
                  <a:pt x="251887"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05" name="object 105"/>
          <p:cNvSpPr/>
          <p:nvPr/>
        </p:nvSpPr>
        <p:spPr>
          <a:xfrm>
            <a:off x="3034910" y="2755859"/>
            <a:ext cx="183291" cy="423186"/>
          </a:xfrm>
          <a:custGeom>
            <a:avLst/>
            <a:gdLst/>
            <a:ahLst/>
            <a:cxnLst/>
            <a:rect l="l" t="t" r="r" b="b"/>
            <a:pathLst>
              <a:path w="302260" h="697864">
                <a:moveTo>
                  <a:pt x="149668" y="697769"/>
                </a:moveTo>
                <a:lnTo>
                  <a:pt x="98917" y="691468"/>
                </a:lnTo>
                <a:lnTo>
                  <a:pt x="60549" y="675839"/>
                </a:lnTo>
                <a:lnTo>
                  <a:pt x="14782" y="620577"/>
                </a:lnTo>
                <a:lnTo>
                  <a:pt x="4290" y="582935"/>
                </a:lnTo>
                <a:lnTo>
                  <a:pt x="0" y="539945"/>
                </a:lnTo>
                <a:lnTo>
                  <a:pt x="364" y="492602"/>
                </a:lnTo>
                <a:lnTo>
                  <a:pt x="90759" y="492602"/>
                </a:lnTo>
                <a:lnTo>
                  <a:pt x="90711" y="541021"/>
                </a:lnTo>
                <a:lnTo>
                  <a:pt x="98757" y="582871"/>
                </a:lnTo>
                <a:lnTo>
                  <a:pt x="118039" y="611579"/>
                </a:lnTo>
                <a:lnTo>
                  <a:pt x="151699" y="620577"/>
                </a:lnTo>
                <a:lnTo>
                  <a:pt x="179757" y="613817"/>
                </a:lnTo>
                <a:lnTo>
                  <a:pt x="197913" y="594678"/>
                </a:lnTo>
                <a:lnTo>
                  <a:pt x="207689" y="564874"/>
                </a:lnTo>
                <a:lnTo>
                  <a:pt x="210609" y="526120"/>
                </a:lnTo>
                <a:lnTo>
                  <a:pt x="206927" y="477653"/>
                </a:lnTo>
                <a:lnTo>
                  <a:pt x="193342" y="440041"/>
                </a:lnTo>
                <a:lnTo>
                  <a:pt x="166046" y="405857"/>
                </a:lnTo>
                <a:lnTo>
                  <a:pt x="121229" y="367674"/>
                </a:lnTo>
                <a:lnTo>
                  <a:pt x="82024" y="335319"/>
                </a:lnTo>
                <a:lnTo>
                  <a:pt x="51107" y="303841"/>
                </a:lnTo>
                <a:lnTo>
                  <a:pt x="28721" y="269243"/>
                </a:lnTo>
                <a:lnTo>
                  <a:pt x="15111" y="227527"/>
                </a:lnTo>
                <a:lnTo>
                  <a:pt x="10520" y="174696"/>
                </a:lnTo>
                <a:lnTo>
                  <a:pt x="13013" y="131073"/>
                </a:lnTo>
                <a:lnTo>
                  <a:pt x="21655" y="90131"/>
                </a:lnTo>
                <a:lnTo>
                  <a:pt x="38198" y="54211"/>
                </a:lnTo>
                <a:lnTo>
                  <a:pt x="64389" y="25655"/>
                </a:lnTo>
                <a:lnTo>
                  <a:pt x="101978" y="6804"/>
                </a:lnTo>
                <a:lnTo>
                  <a:pt x="152715" y="0"/>
                </a:lnTo>
                <a:lnTo>
                  <a:pt x="207595" y="8652"/>
                </a:lnTo>
                <a:lnTo>
                  <a:pt x="246082" y="29266"/>
                </a:lnTo>
                <a:lnTo>
                  <a:pt x="270914" y="59924"/>
                </a:lnTo>
                <a:lnTo>
                  <a:pt x="284828" y="98708"/>
                </a:lnTo>
                <a:lnTo>
                  <a:pt x="290560" y="143699"/>
                </a:lnTo>
                <a:lnTo>
                  <a:pt x="290847" y="192978"/>
                </a:lnTo>
                <a:lnTo>
                  <a:pt x="200452" y="192978"/>
                </a:lnTo>
                <a:lnTo>
                  <a:pt x="200261" y="150478"/>
                </a:lnTo>
                <a:lnTo>
                  <a:pt x="195120" y="112740"/>
                </a:lnTo>
                <a:lnTo>
                  <a:pt x="180456" y="86427"/>
                </a:lnTo>
                <a:lnTo>
                  <a:pt x="151699" y="78207"/>
                </a:lnTo>
                <a:lnTo>
                  <a:pt x="127212" y="84364"/>
                </a:lnTo>
                <a:lnTo>
                  <a:pt x="111961" y="101567"/>
                </a:lnTo>
                <a:lnTo>
                  <a:pt x="104137" y="127911"/>
                </a:lnTo>
                <a:lnTo>
                  <a:pt x="101931" y="161492"/>
                </a:lnTo>
                <a:lnTo>
                  <a:pt x="104471" y="197120"/>
                </a:lnTo>
                <a:lnTo>
                  <a:pt x="114627" y="226368"/>
                </a:lnTo>
                <a:lnTo>
                  <a:pt x="136210" y="253903"/>
                </a:lnTo>
                <a:lnTo>
                  <a:pt x="173029" y="284389"/>
                </a:lnTo>
                <a:lnTo>
                  <a:pt x="216792" y="318879"/>
                </a:lnTo>
                <a:lnTo>
                  <a:pt x="250258" y="351085"/>
                </a:lnTo>
                <a:lnTo>
                  <a:pt x="274469" y="383798"/>
                </a:lnTo>
                <a:lnTo>
                  <a:pt x="290471" y="419812"/>
                </a:lnTo>
                <a:lnTo>
                  <a:pt x="299306" y="461920"/>
                </a:lnTo>
                <a:lnTo>
                  <a:pt x="302019" y="512916"/>
                </a:lnTo>
                <a:lnTo>
                  <a:pt x="299128" y="559759"/>
                </a:lnTo>
                <a:lnTo>
                  <a:pt x="289380" y="603273"/>
                </a:lnTo>
                <a:lnTo>
                  <a:pt x="271168" y="641145"/>
                </a:lnTo>
                <a:lnTo>
                  <a:pt x="242885" y="671060"/>
                </a:lnTo>
                <a:lnTo>
                  <a:pt x="202921" y="690706"/>
                </a:lnTo>
                <a:lnTo>
                  <a:pt x="149668" y="697769"/>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06" name="object 106"/>
          <p:cNvSpPr/>
          <p:nvPr/>
        </p:nvSpPr>
        <p:spPr>
          <a:xfrm>
            <a:off x="3269915" y="2762018"/>
            <a:ext cx="159802" cy="411634"/>
          </a:xfrm>
          <a:custGeom>
            <a:avLst/>
            <a:gdLst/>
            <a:ahLst/>
            <a:cxnLst/>
            <a:rect l="l" t="t" r="r" b="b"/>
            <a:pathLst>
              <a:path w="263525" h="678814">
                <a:moveTo>
                  <a:pt x="251887" y="678471"/>
                </a:moveTo>
                <a:lnTo>
                  <a:pt x="0" y="678471"/>
                </a:lnTo>
                <a:lnTo>
                  <a:pt x="0" y="0"/>
                </a:lnTo>
                <a:lnTo>
                  <a:pt x="249856" y="0"/>
                </a:lnTo>
                <a:lnTo>
                  <a:pt x="249856" y="84301"/>
                </a:lnTo>
                <a:lnTo>
                  <a:pt x="91410" y="84301"/>
                </a:lnTo>
                <a:lnTo>
                  <a:pt x="91410" y="277279"/>
                </a:lnTo>
                <a:lnTo>
                  <a:pt x="241730" y="277279"/>
                </a:lnTo>
                <a:lnTo>
                  <a:pt x="241730" y="360564"/>
                </a:lnTo>
                <a:lnTo>
                  <a:pt x="91410" y="360564"/>
                </a:lnTo>
                <a:lnTo>
                  <a:pt x="91410" y="595186"/>
                </a:lnTo>
                <a:lnTo>
                  <a:pt x="263060" y="595186"/>
                </a:lnTo>
                <a:lnTo>
                  <a:pt x="251887"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07" name="object 107"/>
          <p:cNvSpPr/>
          <p:nvPr/>
        </p:nvSpPr>
        <p:spPr>
          <a:xfrm>
            <a:off x="3462078" y="2762018"/>
            <a:ext cx="215251" cy="411634"/>
          </a:xfrm>
          <a:custGeom>
            <a:avLst/>
            <a:gdLst/>
            <a:ahLst/>
            <a:cxnLst/>
            <a:rect l="l" t="t" r="r" b="b"/>
            <a:pathLst>
              <a:path w="354964" h="678814">
                <a:moveTo>
                  <a:pt x="92426" y="678471"/>
                </a:moveTo>
                <a:lnTo>
                  <a:pt x="0" y="678471"/>
                </a:lnTo>
                <a:lnTo>
                  <a:pt x="110708" y="0"/>
                </a:lnTo>
                <a:lnTo>
                  <a:pt x="239699" y="0"/>
                </a:lnTo>
                <a:lnTo>
                  <a:pt x="254131" y="85316"/>
                </a:lnTo>
                <a:lnTo>
                  <a:pt x="172664" y="85316"/>
                </a:lnTo>
                <a:lnTo>
                  <a:pt x="169655" y="119915"/>
                </a:lnTo>
                <a:lnTo>
                  <a:pt x="164163" y="166420"/>
                </a:lnTo>
                <a:lnTo>
                  <a:pt x="156921" y="221163"/>
                </a:lnTo>
                <a:lnTo>
                  <a:pt x="148664" y="280477"/>
                </a:lnTo>
                <a:lnTo>
                  <a:pt x="140125" y="340693"/>
                </a:lnTo>
                <a:lnTo>
                  <a:pt x="132037" y="398144"/>
                </a:lnTo>
                <a:lnTo>
                  <a:pt x="307050" y="398144"/>
                </a:lnTo>
                <a:lnTo>
                  <a:pt x="321310" y="482446"/>
                </a:lnTo>
                <a:lnTo>
                  <a:pt x="119849" y="482446"/>
                </a:lnTo>
                <a:lnTo>
                  <a:pt x="92426" y="678471"/>
                </a:lnTo>
                <a:close/>
              </a:path>
              <a:path w="354964" h="678814">
                <a:moveTo>
                  <a:pt x="307050" y="398144"/>
                </a:moveTo>
                <a:lnTo>
                  <a:pt x="217354" y="398144"/>
                </a:lnTo>
                <a:lnTo>
                  <a:pt x="208415" y="335121"/>
                </a:lnTo>
                <a:lnTo>
                  <a:pt x="200012" y="275511"/>
                </a:lnTo>
                <a:lnTo>
                  <a:pt x="192343" y="220020"/>
                </a:lnTo>
                <a:lnTo>
                  <a:pt x="185605" y="169354"/>
                </a:lnTo>
                <a:lnTo>
                  <a:pt x="179995" y="124218"/>
                </a:lnTo>
                <a:lnTo>
                  <a:pt x="175711" y="85316"/>
                </a:lnTo>
                <a:lnTo>
                  <a:pt x="254131" y="85316"/>
                </a:lnTo>
                <a:lnTo>
                  <a:pt x="307050" y="398144"/>
                </a:lnTo>
                <a:close/>
              </a:path>
              <a:path w="354964" h="678814">
                <a:moveTo>
                  <a:pt x="354470" y="678471"/>
                </a:moveTo>
                <a:lnTo>
                  <a:pt x="258997" y="678471"/>
                </a:lnTo>
                <a:lnTo>
                  <a:pt x="228527" y="482446"/>
                </a:lnTo>
                <a:lnTo>
                  <a:pt x="321310" y="482446"/>
                </a:lnTo>
                <a:lnTo>
                  <a:pt x="354470"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08" name="object 108"/>
          <p:cNvSpPr/>
          <p:nvPr/>
        </p:nvSpPr>
        <p:spPr>
          <a:xfrm>
            <a:off x="3720143" y="2762018"/>
            <a:ext cx="177515" cy="411634"/>
          </a:xfrm>
          <a:custGeom>
            <a:avLst/>
            <a:gdLst/>
            <a:ahLst/>
            <a:cxnLst/>
            <a:rect l="l" t="t" r="r" b="b"/>
            <a:pathLst>
              <a:path w="292735" h="678814">
                <a:moveTo>
                  <a:pt x="91410" y="678471"/>
                </a:moveTo>
                <a:lnTo>
                  <a:pt x="0" y="678471"/>
                </a:lnTo>
                <a:lnTo>
                  <a:pt x="0" y="0"/>
                </a:lnTo>
                <a:lnTo>
                  <a:pt x="134069" y="0"/>
                </a:lnTo>
                <a:lnTo>
                  <a:pt x="184599" y="3691"/>
                </a:lnTo>
                <a:lnTo>
                  <a:pt x="224802" y="18018"/>
                </a:lnTo>
                <a:lnTo>
                  <a:pt x="255188" y="43293"/>
                </a:lnTo>
                <a:lnTo>
                  <a:pt x="274158" y="76175"/>
                </a:lnTo>
                <a:lnTo>
                  <a:pt x="91410" y="76175"/>
                </a:lnTo>
                <a:lnTo>
                  <a:pt x="91410" y="293530"/>
                </a:lnTo>
                <a:lnTo>
                  <a:pt x="137636" y="294172"/>
                </a:lnTo>
                <a:lnTo>
                  <a:pt x="267975" y="294172"/>
                </a:lnTo>
                <a:lnTo>
                  <a:pt x="247523" y="317160"/>
                </a:lnTo>
                <a:lnTo>
                  <a:pt x="223448" y="330094"/>
                </a:lnTo>
                <a:lnTo>
                  <a:pt x="250856" y="346694"/>
                </a:lnTo>
                <a:lnTo>
                  <a:pt x="268593" y="369706"/>
                </a:lnTo>
                <a:lnTo>
                  <a:pt x="91410" y="369706"/>
                </a:lnTo>
                <a:lnTo>
                  <a:pt x="91410" y="678471"/>
                </a:lnTo>
                <a:close/>
              </a:path>
              <a:path w="292735" h="678814">
                <a:moveTo>
                  <a:pt x="267975" y="294172"/>
                </a:moveTo>
                <a:lnTo>
                  <a:pt x="137636" y="294172"/>
                </a:lnTo>
                <a:lnTo>
                  <a:pt x="169430" y="282333"/>
                </a:lnTo>
                <a:lnTo>
                  <a:pt x="189183" y="257477"/>
                </a:lnTo>
                <a:lnTo>
                  <a:pt x="199283" y="219069"/>
                </a:lnTo>
                <a:lnTo>
                  <a:pt x="202119" y="166570"/>
                </a:lnTo>
                <a:lnTo>
                  <a:pt x="195961" y="121738"/>
                </a:lnTo>
                <a:lnTo>
                  <a:pt x="176473" y="92045"/>
                </a:lnTo>
                <a:lnTo>
                  <a:pt x="142131" y="77016"/>
                </a:lnTo>
                <a:lnTo>
                  <a:pt x="91410" y="76175"/>
                </a:lnTo>
                <a:lnTo>
                  <a:pt x="274158" y="76175"/>
                </a:lnTo>
                <a:lnTo>
                  <a:pt x="276263" y="79824"/>
                </a:lnTo>
                <a:lnTo>
                  <a:pt x="288536" y="127923"/>
                </a:lnTo>
                <a:lnTo>
                  <a:pt x="292514" y="187900"/>
                </a:lnTo>
                <a:lnTo>
                  <a:pt x="286150" y="250538"/>
                </a:lnTo>
                <a:lnTo>
                  <a:pt x="269788" y="292133"/>
                </a:lnTo>
                <a:lnTo>
                  <a:pt x="267975" y="294172"/>
                </a:lnTo>
                <a:close/>
              </a:path>
              <a:path w="292735" h="678814">
                <a:moveTo>
                  <a:pt x="292514" y="678471"/>
                </a:moveTo>
                <a:lnTo>
                  <a:pt x="205166" y="678471"/>
                </a:lnTo>
                <a:lnTo>
                  <a:pt x="200238" y="636352"/>
                </a:lnTo>
                <a:lnTo>
                  <a:pt x="200199" y="636019"/>
                </a:lnTo>
                <a:lnTo>
                  <a:pt x="198197" y="579950"/>
                </a:lnTo>
                <a:lnTo>
                  <a:pt x="197882" y="521787"/>
                </a:lnTo>
                <a:lnTo>
                  <a:pt x="198056" y="475336"/>
                </a:lnTo>
                <a:lnTo>
                  <a:pt x="194248" y="416411"/>
                </a:lnTo>
                <a:lnTo>
                  <a:pt x="176727" y="384052"/>
                </a:lnTo>
                <a:lnTo>
                  <a:pt x="143210" y="370928"/>
                </a:lnTo>
                <a:lnTo>
                  <a:pt x="91410" y="369706"/>
                </a:lnTo>
                <a:lnTo>
                  <a:pt x="268593" y="369706"/>
                </a:lnTo>
                <a:lnTo>
                  <a:pt x="270550" y="372245"/>
                </a:lnTo>
                <a:lnTo>
                  <a:pt x="282437" y="411507"/>
                </a:lnTo>
                <a:lnTo>
                  <a:pt x="286420" y="469242"/>
                </a:lnTo>
                <a:lnTo>
                  <a:pt x="286382" y="521787"/>
                </a:lnTo>
                <a:lnTo>
                  <a:pt x="286798" y="579570"/>
                </a:lnTo>
                <a:lnTo>
                  <a:pt x="288552" y="636019"/>
                </a:lnTo>
                <a:lnTo>
                  <a:pt x="288563" y="636352"/>
                </a:lnTo>
                <a:lnTo>
                  <a:pt x="292514"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09" name="object 109"/>
          <p:cNvSpPr/>
          <p:nvPr/>
        </p:nvSpPr>
        <p:spPr>
          <a:xfrm>
            <a:off x="3948644" y="2756475"/>
            <a:ext cx="179440" cy="422801"/>
          </a:xfrm>
          <a:custGeom>
            <a:avLst/>
            <a:gdLst/>
            <a:ahLst/>
            <a:cxnLst/>
            <a:rect l="l" t="t" r="r" b="b"/>
            <a:pathLst>
              <a:path w="295909" h="697229">
                <a:moveTo>
                  <a:pt x="146257" y="696753"/>
                </a:moveTo>
                <a:lnTo>
                  <a:pt x="93103" y="690339"/>
                </a:lnTo>
                <a:lnTo>
                  <a:pt x="54169" y="672189"/>
                </a:lnTo>
                <a:lnTo>
                  <a:pt x="27423" y="643938"/>
                </a:lnTo>
                <a:lnTo>
                  <a:pt x="10833" y="607223"/>
                </a:lnTo>
                <a:lnTo>
                  <a:pt x="2369" y="563681"/>
                </a:lnTo>
                <a:lnTo>
                  <a:pt x="0" y="514947"/>
                </a:lnTo>
                <a:lnTo>
                  <a:pt x="0" y="171649"/>
                </a:lnTo>
                <a:lnTo>
                  <a:pt x="4001" y="121904"/>
                </a:lnTo>
                <a:lnTo>
                  <a:pt x="16100" y="79749"/>
                </a:lnTo>
                <a:lnTo>
                  <a:pt x="36437" y="45832"/>
                </a:lnTo>
                <a:lnTo>
                  <a:pt x="102390" y="5308"/>
                </a:lnTo>
                <a:lnTo>
                  <a:pt x="148288" y="0"/>
                </a:lnTo>
                <a:lnTo>
                  <a:pt x="198012" y="6135"/>
                </a:lnTo>
                <a:lnTo>
                  <a:pt x="235157" y="21971"/>
                </a:lnTo>
                <a:lnTo>
                  <a:pt x="278603" y="77771"/>
                </a:lnTo>
                <a:lnTo>
                  <a:pt x="288351" y="115248"/>
                </a:lnTo>
                <a:lnTo>
                  <a:pt x="292413" y="157450"/>
                </a:lnTo>
                <a:lnTo>
                  <a:pt x="292514" y="203135"/>
                </a:lnTo>
                <a:lnTo>
                  <a:pt x="201103" y="203135"/>
                </a:lnTo>
                <a:lnTo>
                  <a:pt x="201119" y="158540"/>
                </a:lnTo>
                <a:lnTo>
                  <a:pt x="195898" y="119087"/>
                </a:lnTo>
                <a:lnTo>
                  <a:pt x="179822" y="91442"/>
                </a:lnTo>
                <a:lnTo>
                  <a:pt x="147273" y="82269"/>
                </a:lnTo>
                <a:lnTo>
                  <a:pt x="121293" y="87998"/>
                </a:lnTo>
                <a:lnTo>
                  <a:pt x="104741" y="104487"/>
                </a:lnTo>
                <a:lnTo>
                  <a:pt x="95997" y="130688"/>
                </a:lnTo>
                <a:lnTo>
                  <a:pt x="93442" y="165555"/>
                </a:lnTo>
                <a:lnTo>
                  <a:pt x="93442" y="522057"/>
                </a:lnTo>
                <a:lnTo>
                  <a:pt x="95886" y="559208"/>
                </a:lnTo>
                <a:lnTo>
                  <a:pt x="104614" y="588457"/>
                </a:lnTo>
                <a:lnTo>
                  <a:pt x="121722" y="607612"/>
                </a:lnTo>
                <a:lnTo>
                  <a:pt x="149304" y="614483"/>
                </a:lnTo>
                <a:lnTo>
                  <a:pt x="180996" y="605374"/>
                </a:lnTo>
                <a:lnTo>
                  <a:pt x="197168" y="576649"/>
                </a:lnTo>
                <a:lnTo>
                  <a:pt x="202865" y="535356"/>
                </a:lnTo>
                <a:lnTo>
                  <a:pt x="203135" y="488540"/>
                </a:lnTo>
                <a:lnTo>
                  <a:pt x="295561" y="488540"/>
                </a:lnTo>
                <a:lnTo>
                  <a:pt x="295232" y="531148"/>
                </a:lnTo>
                <a:lnTo>
                  <a:pt x="291812" y="572459"/>
                </a:lnTo>
                <a:lnTo>
                  <a:pt x="282956" y="610678"/>
                </a:lnTo>
                <a:lnTo>
                  <a:pt x="239551" y="670665"/>
                </a:lnTo>
                <a:lnTo>
                  <a:pt x="200313" y="688844"/>
                </a:lnTo>
                <a:lnTo>
                  <a:pt x="146257" y="696753"/>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10" name="object 110"/>
          <p:cNvSpPr/>
          <p:nvPr/>
        </p:nvSpPr>
        <p:spPr>
          <a:xfrm>
            <a:off x="4177762" y="2762194"/>
            <a:ext cx="55449" cy="165578"/>
          </a:xfrm>
          <a:custGeom>
            <a:avLst/>
            <a:gdLst/>
            <a:ahLst/>
            <a:cxnLst/>
            <a:rect l="l" t="t" r="r" b="b"/>
            <a:pathLst>
              <a:path w="91440" h="273050">
                <a:moveTo>
                  <a:pt x="0" y="0"/>
                </a:moveTo>
                <a:lnTo>
                  <a:pt x="91410" y="0"/>
                </a:lnTo>
                <a:lnTo>
                  <a:pt x="91410" y="273050"/>
                </a:lnTo>
                <a:lnTo>
                  <a:pt x="0" y="273050"/>
                </a:lnTo>
                <a:lnTo>
                  <a:pt x="0" y="0"/>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11" name="object 111"/>
          <p:cNvSpPr/>
          <p:nvPr/>
        </p:nvSpPr>
        <p:spPr>
          <a:xfrm>
            <a:off x="4177755" y="2762195"/>
            <a:ext cx="186371" cy="411249"/>
          </a:xfrm>
          <a:custGeom>
            <a:avLst/>
            <a:gdLst/>
            <a:ahLst/>
            <a:cxnLst/>
            <a:rect l="l" t="t" r="r" b="b"/>
            <a:pathLst>
              <a:path w="307340" h="678179">
                <a:moveTo>
                  <a:pt x="306743" y="0"/>
                </a:moveTo>
                <a:lnTo>
                  <a:pt x="215328" y="0"/>
                </a:lnTo>
                <a:lnTo>
                  <a:pt x="215328" y="273050"/>
                </a:lnTo>
                <a:lnTo>
                  <a:pt x="0" y="273050"/>
                </a:lnTo>
                <a:lnTo>
                  <a:pt x="0" y="356870"/>
                </a:lnTo>
                <a:lnTo>
                  <a:pt x="0" y="678180"/>
                </a:lnTo>
                <a:lnTo>
                  <a:pt x="91414" y="678180"/>
                </a:lnTo>
                <a:lnTo>
                  <a:pt x="91414" y="356870"/>
                </a:lnTo>
                <a:lnTo>
                  <a:pt x="215328" y="356870"/>
                </a:lnTo>
                <a:lnTo>
                  <a:pt x="215328" y="678180"/>
                </a:lnTo>
                <a:lnTo>
                  <a:pt x="306743" y="678180"/>
                </a:lnTo>
                <a:lnTo>
                  <a:pt x="306743" y="356870"/>
                </a:lnTo>
                <a:lnTo>
                  <a:pt x="306743" y="273050"/>
                </a:lnTo>
                <a:lnTo>
                  <a:pt x="306743" y="0"/>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12" name="object 112"/>
          <p:cNvSpPr/>
          <p:nvPr/>
        </p:nvSpPr>
        <p:spPr>
          <a:xfrm>
            <a:off x="4420429" y="3084753"/>
            <a:ext cx="55449" cy="88950"/>
          </a:xfrm>
          <a:custGeom>
            <a:avLst/>
            <a:gdLst/>
            <a:ahLst/>
            <a:cxnLst/>
            <a:rect l="l" t="t" r="r" b="b"/>
            <a:pathLst>
              <a:path w="91440" h="146685">
                <a:moveTo>
                  <a:pt x="91410" y="146257"/>
                </a:moveTo>
                <a:lnTo>
                  <a:pt x="0" y="146257"/>
                </a:lnTo>
                <a:lnTo>
                  <a:pt x="0" y="0"/>
                </a:lnTo>
                <a:lnTo>
                  <a:pt x="91410" y="0"/>
                </a:lnTo>
                <a:lnTo>
                  <a:pt x="91410" y="146257"/>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13" name="object 113"/>
          <p:cNvSpPr/>
          <p:nvPr/>
        </p:nvSpPr>
        <p:spPr>
          <a:xfrm>
            <a:off x="4596343" y="2756480"/>
            <a:ext cx="429732" cy="422801"/>
          </a:xfrm>
          <a:custGeom>
            <a:avLst/>
            <a:gdLst/>
            <a:ahLst/>
            <a:cxnLst/>
            <a:rect l="l" t="t" r="r" b="b"/>
            <a:pathLst>
              <a:path w="708659" h="697229">
                <a:moveTo>
                  <a:pt x="349402" y="9131"/>
                </a:moveTo>
                <a:lnTo>
                  <a:pt x="252907" y="9131"/>
                </a:lnTo>
                <a:lnTo>
                  <a:pt x="238734" y="66471"/>
                </a:lnTo>
                <a:lnTo>
                  <a:pt x="224129" y="125222"/>
                </a:lnTo>
                <a:lnTo>
                  <a:pt x="209867" y="183070"/>
                </a:lnTo>
                <a:lnTo>
                  <a:pt x="196710" y="237705"/>
                </a:lnTo>
                <a:lnTo>
                  <a:pt x="185407" y="286804"/>
                </a:lnTo>
                <a:lnTo>
                  <a:pt x="176733" y="328053"/>
                </a:lnTo>
                <a:lnTo>
                  <a:pt x="168973" y="288848"/>
                </a:lnTo>
                <a:lnTo>
                  <a:pt x="158330" y="240868"/>
                </a:lnTo>
                <a:lnTo>
                  <a:pt x="145503" y="186499"/>
                </a:lnTo>
                <a:lnTo>
                  <a:pt x="131140" y="128155"/>
                </a:lnTo>
                <a:lnTo>
                  <a:pt x="115938" y="68237"/>
                </a:lnTo>
                <a:lnTo>
                  <a:pt x="100558" y="9131"/>
                </a:lnTo>
                <a:lnTo>
                  <a:pt x="0" y="9131"/>
                </a:lnTo>
                <a:lnTo>
                  <a:pt x="125945" y="420484"/>
                </a:lnTo>
                <a:lnTo>
                  <a:pt x="128803" y="471766"/>
                </a:lnTo>
                <a:lnTo>
                  <a:pt x="129501" y="525043"/>
                </a:lnTo>
                <a:lnTo>
                  <a:pt x="129095" y="579399"/>
                </a:lnTo>
                <a:lnTo>
                  <a:pt x="128574" y="633895"/>
                </a:lnTo>
                <a:lnTo>
                  <a:pt x="128993" y="687603"/>
                </a:lnTo>
                <a:lnTo>
                  <a:pt x="219392" y="687603"/>
                </a:lnTo>
                <a:lnTo>
                  <a:pt x="219506" y="635698"/>
                </a:lnTo>
                <a:lnTo>
                  <a:pt x="219087" y="582917"/>
                </a:lnTo>
                <a:lnTo>
                  <a:pt x="218808" y="530085"/>
                </a:lnTo>
                <a:lnTo>
                  <a:pt x="219354" y="478040"/>
                </a:lnTo>
                <a:lnTo>
                  <a:pt x="221424" y="427596"/>
                </a:lnTo>
                <a:lnTo>
                  <a:pt x="349402" y="9131"/>
                </a:lnTo>
                <a:close/>
              </a:path>
              <a:path w="708659" h="697229">
                <a:moveTo>
                  <a:pt x="708253" y="182816"/>
                </a:moveTo>
                <a:lnTo>
                  <a:pt x="703884" y="128244"/>
                </a:lnTo>
                <a:lnTo>
                  <a:pt x="690613" y="82448"/>
                </a:lnTo>
                <a:lnTo>
                  <a:pt x="690499" y="82270"/>
                </a:lnTo>
                <a:lnTo>
                  <a:pt x="668731" y="46596"/>
                </a:lnTo>
                <a:lnTo>
                  <a:pt x="638365" y="20802"/>
                </a:lnTo>
                <a:lnTo>
                  <a:pt x="615911" y="11760"/>
                </a:lnTo>
                <a:lnTo>
                  <a:pt x="615911" y="175704"/>
                </a:lnTo>
                <a:lnTo>
                  <a:pt x="615911" y="520026"/>
                </a:lnTo>
                <a:lnTo>
                  <a:pt x="611898" y="563486"/>
                </a:lnTo>
                <a:lnTo>
                  <a:pt x="599833" y="592645"/>
                </a:lnTo>
                <a:lnTo>
                  <a:pt x="579628" y="609180"/>
                </a:lnTo>
                <a:lnTo>
                  <a:pt x="580097" y="609180"/>
                </a:lnTo>
                <a:lnTo>
                  <a:pt x="550913" y="614476"/>
                </a:lnTo>
                <a:lnTo>
                  <a:pt x="523773" y="609180"/>
                </a:lnTo>
                <a:lnTo>
                  <a:pt x="503682" y="592645"/>
                </a:lnTo>
                <a:lnTo>
                  <a:pt x="491210" y="563918"/>
                </a:lnTo>
                <a:lnTo>
                  <a:pt x="491159" y="563486"/>
                </a:lnTo>
                <a:lnTo>
                  <a:pt x="486918" y="522058"/>
                </a:lnTo>
                <a:lnTo>
                  <a:pt x="486918" y="175704"/>
                </a:lnTo>
                <a:lnTo>
                  <a:pt x="490918" y="134112"/>
                </a:lnTo>
                <a:lnTo>
                  <a:pt x="502920" y="104990"/>
                </a:lnTo>
                <a:lnTo>
                  <a:pt x="522909" y="87871"/>
                </a:lnTo>
                <a:lnTo>
                  <a:pt x="550913" y="82270"/>
                </a:lnTo>
                <a:lnTo>
                  <a:pt x="579920" y="88150"/>
                </a:lnTo>
                <a:lnTo>
                  <a:pt x="600163" y="105752"/>
                </a:lnTo>
                <a:lnTo>
                  <a:pt x="612038" y="134975"/>
                </a:lnTo>
                <a:lnTo>
                  <a:pt x="615911" y="175704"/>
                </a:lnTo>
                <a:lnTo>
                  <a:pt x="615911" y="11760"/>
                </a:lnTo>
                <a:lnTo>
                  <a:pt x="599719" y="5219"/>
                </a:lnTo>
                <a:lnTo>
                  <a:pt x="552932" y="0"/>
                </a:lnTo>
                <a:lnTo>
                  <a:pt x="506564" y="4927"/>
                </a:lnTo>
                <a:lnTo>
                  <a:pt x="467360" y="19862"/>
                </a:lnTo>
                <a:lnTo>
                  <a:pt x="435876" y="44945"/>
                </a:lnTo>
                <a:lnTo>
                  <a:pt x="412699" y="80352"/>
                </a:lnTo>
                <a:lnTo>
                  <a:pt x="398373" y="126250"/>
                </a:lnTo>
                <a:lnTo>
                  <a:pt x="393471" y="182816"/>
                </a:lnTo>
                <a:lnTo>
                  <a:pt x="393471" y="511898"/>
                </a:lnTo>
                <a:lnTo>
                  <a:pt x="397357" y="567563"/>
                </a:lnTo>
                <a:lnTo>
                  <a:pt x="409308" y="613537"/>
                </a:lnTo>
                <a:lnTo>
                  <a:pt x="429793" y="649643"/>
                </a:lnTo>
                <a:lnTo>
                  <a:pt x="459232" y="675678"/>
                </a:lnTo>
                <a:lnTo>
                  <a:pt x="498106" y="691451"/>
                </a:lnTo>
                <a:lnTo>
                  <a:pt x="546849" y="696747"/>
                </a:lnTo>
                <a:lnTo>
                  <a:pt x="596544" y="691730"/>
                </a:lnTo>
                <a:lnTo>
                  <a:pt x="637019" y="676554"/>
                </a:lnTo>
                <a:lnTo>
                  <a:pt x="668350" y="651040"/>
                </a:lnTo>
                <a:lnTo>
                  <a:pt x="690613" y="615048"/>
                </a:lnTo>
                <a:lnTo>
                  <a:pt x="703922" y="568375"/>
                </a:lnTo>
                <a:lnTo>
                  <a:pt x="708253" y="511898"/>
                </a:lnTo>
                <a:lnTo>
                  <a:pt x="708253" y="182816"/>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14" name="object 114"/>
          <p:cNvSpPr/>
          <p:nvPr/>
        </p:nvSpPr>
        <p:spPr>
          <a:xfrm>
            <a:off x="5083408" y="2762018"/>
            <a:ext cx="185601" cy="417025"/>
          </a:xfrm>
          <a:custGeom>
            <a:avLst/>
            <a:gdLst/>
            <a:ahLst/>
            <a:cxnLst/>
            <a:rect l="l" t="t" r="r" b="b"/>
            <a:pathLst>
              <a:path w="306070" h="687704">
                <a:moveTo>
                  <a:pt x="152351" y="687612"/>
                </a:moveTo>
                <a:lnTo>
                  <a:pt x="105446" y="682957"/>
                </a:lnTo>
                <a:lnTo>
                  <a:pt x="67260" y="668991"/>
                </a:lnTo>
                <a:lnTo>
                  <a:pt x="16702" y="613129"/>
                </a:lnTo>
                <a:lnTo>
                  <a:pt x="4161" y="571233"/>
                </a:lnTo>
                <a:lnTo>
                  <a:pt x="0" y="520026"/>
                </a:lnTo>
                <a:lnTo>
                  <a:pt x="0" y="0"/>
                </a:lnTo>
                <a:lnTo>
                  <a:pt x="91410" y="0"/>
                </a:lnTo>
                <a:lnTo>
                  <a:pt x="91410" y="521041"/>
                </a:lnTo>
                <a:lnTo>
                  <a:pt x="94806" y="556066"/>
                </a:lnTo>
                <a:lnTo>
                  <a:pt x="105630" y="582617"/>
                </a:lnTo>
                <a:lnTo>
                  <a:pt x="124832" y="599455"/>
                </a:lnTo>
                <a:lnTo>
                  <a:pt x="153367" y="605342"/>
                </a:lnTo>
                <a:lnTo>
                  <a:pt x="182758" y="599312"/>
                </a:lnTo>
                <a:lnTo>
                  <a:pt x="201865" y="582236"/>
                </a:lnTo>
                <a:lnTo>
                  <a:pt x="212212" y="555638"/>
                </a:lnTo>
                <a:lnTo>
                  <a:pt x="215323" y="521041"/>
                </a:lnTo>
                <a:lnTo>
                  <a:pt x="215323" y="0"/>
                </a:lnTo>
                <a:lnTo>
                  <a:pt x="305718" y="0"/>
                </a:lnTo>
                <a:lnTo>
                  <a:pt x="305718" y="519010"/>
                </a:lnTo>
                <a:lnTo>
                  <a:pt x="301693" y="568176"/>
                </a:lnTo>
                <a:lnTo>
                  <a:pt x="289430" y="609668"/>
                </a:lnTo>
                <a:lnTo>
                  <a:pt x="268646" y="642922"/>
                </a:lnTo>
                <a:lnTo>
                  <a:pt x="239060" y="667374"/>
                </a:lnTo>
                <a:lnTo>
                  <a:pt x="200389" y="682458"/>
                </a:lnTo>
                <a:lnTo>
                  <a:pt x="152351" y="687612"/>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15" name="object 115"/>
          <p:cNvSpPr/>
          <p:nvPr/>
        </p:nvSpPr>
        <p:spPr>
          <a:xfrm>
            <a:off x="5335438" y="2762018"/>
            <a:ext cx="177515" cy="411634"/>
          </a:xfrm>
          <a:custGeom>
            <a:avLst/>
            <a:gdLst/>
            <a:ahLst/>
            <a:cxnLst/>
            <a:rect l="l" t="t" r="r" b="b"/>
            <a:pathLst>
              <a:path w="292734" h="678814">
                <a:moveTo>
                  <a:pt x="91410" y="678471"/>
                </a:moveTo>
                <a:lnTo>
                  <a:pt x="0" y="678471"/>
                </a:lnTo>
                <a:lnTo>
                  <a:pt x="0" y="0"/>
                </a:lnTo>
                <a:lnTo>
                  <a:pt x="134069" y="0"/>
                </a:lnTo>
                <a:lnTo>
                  <a:pt x="184599" y="3691"/>
                </a:lnTo>
                <a:lnTo>
                  <a:pt x="224802" y="18018"/>
                </a:lnTo>
                <a:lnTo>
                  <a:pt x="255188" y="43293"/>
                </a:lnTo>
                <a:lnTo>
                  <a:pt x="274158" y="76175"/>
                </a:lnTo>
                <a:lnTo>
                  <a:pt x="91410" y="76175"/>
                </a:lnTo>
                <a:lnTo>
                  <a:pt x="91410" y="293530"/>
                </a:lnTo>
                <a:lnTo>
                  <a:pt x="137636" y="294172"/>
                </a:lnTo>
                <a:lnTo>
                  <a:pt x="267975" y="294172"/>
                </a:lnTo>
                <a:lnTo>
                  <a:pt x="247523" y="317160"/>
                </a:lnTo>
                <a:lnTo>
                  <a:pt x="223448" y="330094"/>
                </a:lnTo>
                <a:lnTo>
                  <a:pt x="250856" y="346694"/>
                </a:lnTo>
                <a:lnTo>
                  <a:pt x="268593" y="369706"/>
                </a:lnTo>
                <a:lnTo>
                  <a:pt x="91410" y="369706"/>
                </a:lnTo>
                <a:lnTo>
                  <a:pt x="91410" y="678471"/>
                </a:lnTo>
                <a:close/>
              </a:path>
              <a:path w="292734" h="678814">
                <a:moveTo>
                  <a:pt x="267975" y="294172"/>
                </a:moveTo>
                <a:lnTo>
                  <a:pt x="137636" y="294172"/>
                </a:lnTo>
                <a:lnTo>
                  <a:pt x="169430" y="282333"/>
                </a:lnTo>
                <a:lnTo>
                  <a:pt x="189183" y="257477"/>
                </a:lnTo>
                <a:lnTo>
                  <a:pt x="199283" y="219069"/>
                </a:lnTo>
                <a:lnTo>
                  <a:pt x="202119" y="166570"/>
                </a:lnTo>
                <a:lnTo>
                  <a:pt x="195961" y="121738"/>
                </a:lnTo>
                <a:lnTo>
                  <a:pt x="176473" y="92045"/>
                </a:lnTo>
                <a:lnTo>
                  <a:pt x="142131" y="77016"/>
                </a:lnTo>
                <a:lnTo>
                  <a:pt x="91410" y="76175"/>
                </a:lnTo>
                <a:lnTo>
                  <a:pt x="274158" y="76175"/>
                </a:lnTo>
                <a:lnTo>
                  <a:pt x="276263" y="79824"/>
                </a:lnTo>
                <a:lnTo>
                  <a:pt x="288536" y="127923"/>
                </a:lnTo>
                <a:lnTo>
                  <a:pt x="292514" y="187900"/>
                </a:lnTo>
                <a:lnTo>
                  <a:pt x="286150" y="250538"/>
                </a:lnTo>
                <a:lnTo>
                  <a:pt x="269788" y="292133"/>
                </a:lnTo>
                <a:lnTo>
                  <a:pt x="267975" y="294172"/>
                </a:lnTo>
                <a:close/>
              </a:path>
              <a:path w="292734" h="678814">
                <a:moveTo>
                  <a:pt x="292514" y="678471"/>
                </a:moveTo>
                <a:lnTo>
                  <a:pt x="205166" y="678471"/>
                </a:lnTo>
                <a:lnTo>
                  <a:pt x="200238" y="636352"/>
                </a:lnTo>
                <a:lnTo>
                  <a:pt x="200199" y="636019"/>
                </a:lnTo>
                <a:lnTo>
                  <a:pt x="198197" y="579950"/>
                </a:lnTo>
                <a:lnTo>
                  <a:pt x="197882" y="521787"/>
                </a:lnTo>
                <a:lnTo>
                  <a:pt x="198056" y="475336"/>
                </a:lnTo>
                <a:lnTo>
                  <a:pt x="194248" y="416411"/>
                </a:lnTo>
                <a:lnTo>
                  <a:pt x="176727" y="384052"/>
                </a:lnTo>
                <a:lnTo>
                  <a:pt x="143210" y="370928"/>
                </a:lnTo>
                <a:lnTo>
                  <a:pt x="91410" y="369706"/>
                </a:lnTo>
                <a:lnTo>
                  <a:pt x="268593" y="369706"/>
                </a:lnTo>
                <a:lnTo>
                  <a:pt x="270550" y="372245"/>
                </a:lnTo>
                <a:lnTo>
                  <a:pt x="282437" y="411507"/>
                </a:lnTo>
                <a:lnTo>
                  <a:pt x="286420" y="469242"/>
                </a:lnTo>
                <a:lnTo>
                  <a:pt x="286382" y="521787"/>
                </a:lnTo>
                <a:lnTo>
                  <a:pt x="286798" y="579570"/>
                </a:lnTo>
                <a:lnTo>
                  <a:pt x="288552" y="636019"/>
                </a:lnTo>
                <a:lnTo>
                  <a:pt x="288563" y="636352"/>
                </a:lnTo>
                <a:lnTo>
                  <a:pt x="292514"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16" name="object 116"/>
          <p:cNvSpPr/>
          <p:nvPr/>
        </p:nvSpPr>
        <p:spPr>
          <a:xfrm>
            <a:off x="5642148" y="2755864"/>
            <a:ext cx="606477" cy="423186"/>
          </a:xfrm>
          <a:custGeom>
            <a:avLst/>
            <a:gdLst/>
            <a:ahLst/>
            <a:cxnLst/>
            <a:rect l="l" t="t" r="r" b="b"/>
            <a:pathLst>
              <a:path w="1000125" h="697864">
                <a:moveTo>
                  <a:pt x="302018" y="512914"/>
                </a:moveTo>
                <a:lnTo>
                  <a:pt x="299313" y="461911"/>
                </a:lnTo>
                <a:lnTo>
                  <a:pt x="290474" y="419811"/>
                </a:lnTo>
                <a:lnTo>
                  <a:pt x="274472" y="383794"/>
                </a:lnTo>
                <a:lnTo>
                  <a:pt x="250266" y="351078"/>
                </a:lnTo>
                <a:lnTo>
                  <a:pt x="216801" y="318871"/>
                </a:lnTo>
                <a:lnTo>
                  <a:pt x="173037" y="284391"/>
                </a:lnTo>
                <a:lnTo>
                  <a:pt x="136220" y="253898"/>
                </a:lnTo>
                <a:lnTo>
                  <a:pt x="114630" y="226364"/>
                </a:lnTo>
                <a:lnTo>
                  <a:pt x="104470" y="197116"/>
                </a:lnTo>
                <a:lnTo>
                  <a:pt x="101942" y="161493"/>
                </a:lnTo>
                <a:lnTo>
                  <a:pt x="104140" y="127914"/>
                </a:lnTo>
                <a:lnTo>
                  <a:pt x="111963" y="101561"/>
                </a:lnTo>
                <a:lnTo>
                  <a:pt x="127215" y="84366"/>
                </a:lnTo>
                <a:lnTo>
                  <a:pt x="151701" y="78206"/>
                </a:lnTo>
                <a:lnTo>
                  <a:pt x="180467" y="86423"/>
                </a:lnTo>
                <a:lnTo>
                  <a:pt x="195122" y="112737"/>
                </a:lnTo>
                <a:lnTo>
                  <a:pt x="200266" y="150469"/>
                </a:lnTo>
                <a:lnTo>
                  <a:pt x="200456" y="192976"/>
                </a:lnTo>
                <a:lnTo>
                  <a:pt x="290855" y="192976"/>
                </a:lnTo>
                <a:lnTo>
                  <a:pt x="290563" y="143700"/>
                </a:lnTo>
                <a:lnTo>
                  <a:pt x="284835" y="98704"/>
                </a:lnTo>
                <a:lnTo>
                  <a:pt x="270916" y="59918"/>
                </a:lnTo>
                <a:lnTo>
                  <a:pt x="246087" y="29260"/>
                </a:lnTo>
                <a:lnTo>
                  <a:pt x="207594" y="8648"/>
                </a:lnTo>
                <a:lnTo>
                  <a:pt x="152717" y="0"/>
                </a:lnTo>
                <a:lnTo>
                  <a:pt x="101981" y="6807"/>
                </a:lnTo>
                <a:lnTo>
                  <a:pt x="64389" y="25654"/>
                </a:lnTo>
                <a:lnTo>
                  <a:pt x="38201" y="54203"/>
                </a:lnTo>
                <a:lnTo>
                  <a:pt x="21666" y="90131"/>
                </a:lnTo>
                <a:lnTo>
                  <a:pt x="13017" y="131076"/>
                </a:lnTo>
                <a:lnTo>
                  <a:pt x="10528" y="174688"/>
                </a:lnTo>
                <a:lnTo>
                  <a:pt x="15113" y="227520"/>
                </a:lnTo>
                <a:lnTo>
                  <a:pt x="28727" y="269240"/>
                </a:lnTo>
                <a:lnTo>
                  <a:pt x="51117" y="303834"/>
                </a:lnTo>
                <a:lnTo>
                  <a:pt x="82029" y="335318"/>
                </a:lnTo>
                <a:lnTo>
                  <a:pt x="121234" y="367677"/>
                </a:lnTo>
                <a:lnTo>
                  <a:pt x="166052" y="405853"/>
                </a:lnTo>
                <a:lnTo>
                  <a:pt x="193344" y="440042"/>
                </a:lnTo>
                <a:lnTo>
                  <a:pt x="206933" y="477647"/>
                </a:lnTo>
                <a:lnTo>
                  <a:pt x="210616" y="526122"/>
                </a:lnTo>
                <a:lnTo>
                  <a:pt x="207695" y="564870"/>
                </a:lnTo>
                <a:lnTo>
                  <a:pt x="197916" y="594677"/>
                </a:lnTo>
                <a:lnTo>
                  <a:pt x="179768" y="613816"/>
                </a:lnTo>
                <a:lnTo>
                  <a:pt x="151701" y="620572"/>
                </a:lnTo>
                <a:lnTo>
                  <a:pt x="118046" y="611581"/>
                </a:lnTo>
                <a:lnTo>
                  <a:pt x="98767" y="582866"/>
                </a:lnTo>
                <a:lnTo>
                  <a:pt x="90716" y="541020"/>
                </a:lnTo>
                <a:lnTo>
                  <a:pt x="90766" y="492594"/>
                </a:lnTo>
                <a:lnTo>
                  <a:pt x="368" y="492594"/>
                </a:lnTo>
                <a:lnTo>
                  <a:pt x="0" y="539940"/>
                </a:lnTo>
                <a:lnTo>
                  <a:pt x="4292" y="582930"/>
                </a:lnTo>
                <a:lnTo>
                  <a:pt x="14782" y="620572"/>
                </a:lnTo>
                <a:lnTo>
                  <a:pt x="60553" y="675830"/>
                </a:lnTo>
                <a:lnTo>
                  <a:pt x="98920" y="691464"/>
                </a:lnTo>
                <a:lnTo>
                  <a:pt x="149669" y="697763"/>
                </a:lnTo>
                <a:lnTo>
                  <a:pt x="202920" y="690702"/>
                </a:lnTo>
                <a:lnTo>
                  <a:pt x="242887" y="671055"/>
                </a:lnTo>
                <a:lnTo>
                  <a:pt x="271170" y="641146"/>
                </a:lnTo>
                <a:lnTo>
                  <a:pt x="289382" y="603275"/>
                </a:lnTo>
                <a:lnTo>
                  <a:pt x="299135" y="559752"/>
                </a:lnTo>
                <a:lnTo>
                  <a:pt x="302018" y="512914"/>
                </a:lnTo>
                <a:close/>
              </a:path>
              <a:path w="1000125" h="697864">
                <a:moveTo>
                  <a:pt x="654875" y="10439"/>
                </a:moveTo>
                <a:lnTo>
                  <a:pt x="345084" y="10439"/>
                </a:lnTo>
                <a:lnTo>
                  <a:pt x="345084" y="94259"/>
                </a:lnTo>
                <a:lnTo>
                  <a:pt x="454787" y="94259"/>
                </a:lnTo>
                <a:lnTo>
                  <a:pt x="454787" y="688619"/>
                </a:lnTo>
                <a:lnTo>
                  <a:pt x="545172" y="688619"/>
                </a:lnTo>
                <a:lnTo>
                  <a:pt x="545172" y="94259"/>
                </a:lnTo>
                <a:lnTo>
                  <a:pt x="654875" y="94259"/>
                </a:lnTo>
                <a:lnTo>
                  <a:pt x="654875" y="10439"/>
                </a:lnTo>
                <a:close/>
              </a:path>
              <a:path w="1000125" h="697864">
                <a:moveTo>
                  <a:pt x="999591" y="688619"/>
                </a:moveTo>
                <a:lnTo>
                  <a:pt x="966431" y="492594"/>
                </a:lnTo>
                <a:lnTo>
                  <a:pt x="952169" y="408292"/>
                </a:lnTo>
                <a:lnTo>
                  <a:pt x="899248" y="95465"/>
                </a:lnTo>
                <a:lnTo>
                  <a:pt x="884821" y="10147"/>
                </a:lnTo>
                <a:lnTo>
                  <a:pt x="862469" y="10147"/>
                </a:lnTo>
                <a:lnTo>
                  <a:pt x="862469" y="408292"/>
                </a:lnTo>
                <a:lnTo>
                  <a:pt x="777163" y="408292"/>
                </a:lnTo>
                <a:lnTo>
                  <a:pt x="785241" y="350850"/>
                </a:lnTo>
                <a:lnTo>
                  <a:pt x="793788" y="290626"/>
                </a:lnTo>
                <a:lnTo>
                  <a:pt x="802043" y="231317"/>
                </a:lnTo>
                <a:lnTo>
                  <a:pt x="809282" y="176568"/>
                </a:lnTo>
                <a:lnTo>
                  <a:pt x="814781" y="130073"/>
                </a:lnTo>
                <a:lnTo>
                  <a:pt x="817791" y="95465"/>
                </a:lnTo>
                <a:lnTo>
                  <a:pt x="820826" y="95465"/>
                </a:lnTo>
                <a:lnTo>
                  <a:pt x="825119" y="134366"/>
                </a:lnTo>
                <a:lnTo>
                  <a:pt x="830719" y="179501"/>
                </a:lnTo>
                <a:lnTo>
                  <a:pt x="837463" y="230174"/>
                </a:lnTo>
                <a:lnTo>
                  <a:pt x="845134" y="285661"/>
                </a:lnTo>
                <a:lnTo>
                  <a:pt x="853541" y="345274"/>
                </a:lnTo>
                <a:lnTo>
                  <a:pt x="862469" y="408292"/>
                </a:lnTo>
                <a:lnTo>
                  <a:pt x="862469" y="10147"/>
                </a:lnTo>
                <a:lnTo>
                  <a:pt x="755827" y="10147"/>
                </a:lnTo>
                <a:lnTo>
                  <a:pt x="645121" y="688619"/>
                </a:lnTo>
                <a:lnTo>
                  <a:pt x="737552" y="688619"/>
                </a:lnTo>
                <a:lnTo>
                  <a:pt x="764971" y="492594"/>
                </a:lnTo>
                <a:lnTo>
                  <a:pt x="873645" y="492594"/>
                </a:lnTo>
                <a:lnTo>
                  <a:pt x="904113" y="688619"/>
                </a:lnTo>
                <a:lnTo>
                  <a:pt x="999591" y="688619"/>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17" name="object 117"/>
          <p:cNvSpPr/>
          <p:nvPr/>
        </p:nvSpPr>
        <p:spPr>
          <a:xfrm>
            <a:off x="6287229" y="2756475"/>
            <a:ext cx="186371" cy="422801"/>
          </a:xfrm>
          <a:custGeom>
            <a:avLst/>
            <a:gdLst/>
            <a:ahLst/>
            <a:cxnLst/>
            <a:rect l="l" t="t" r="r" b="b"/>
            <a:pathLst>
              <a:path w="307340" h="697229">
                <a:moveTo>
                  <a:pt x="128990" y="696753"/>
                </a:moveTo>
                <a:lnTo>
                  <a:pt x="85932" y="690969"/>
                </a:lnTo>
                <a:lnTo>
                  <a:pt x="28311" y="647239"/>
                </a:lnTo>
                <a:lnTo>
                  <a:pt x="12000" y="610985"/>
                </a:lnTo>
                <a:lnTo>
                  <a:pt x="2854" y="566267"/>
                </a:lnTo>
                <a:lnTo>
                  <a:pt x="0" y="513932"/>
                </a:lnTo>
                <a:lnTo>
                  <a:pt x="0" y="186884"/>
                </a:lnTo>
                <a:lnTo>
                  <a:pt x="3818" y="134247"/>
                </a:lnTo>
                <a:lnTo>
                  <a:pt x="15648" y="88777"/>
                </a:lnTo>
                <a:lnTo>
                  <a:pt x="36056" y="51545"/>
                </a:lnTo>
                <a:lnTo>
                  <a:pt x="65605" y="23623"/>
                </a:lnTo>
                <a:lnTo>
                  <a:pt x="104859" y="6084"/>
                </a:lnTo>
                <a:lnTo>
                  <a:pt x="154382" y="0"/>
                </a:lnTo>
                <a:lnTo>
                  <a:pt x="207215" y="7121"/>
                </a:lnTo>
                <a:lnTo>
                  <a:pt x="246101" y="23890"/>
                </a:lnTo>
                <a:lnTo>
                  <a:pt x="290418" y="79690"/>
                </a:lnTo>
                <a:lnTo>
                  <a:pt x="304104" y="154039"/>
                </a:lnTo>
                <a:lnTo>
                  <a:pt x="304702" y="193994"/>
                </a:lnTo>
                <a:lnTo>
                  <a:pt x="214307" y="193994"/>
                </a:lnTo>
                <a:lnTo>
                  <a:pt x="213799" y="154112"/>
                </a:lnTo>
                <a:lnTo>
                  <a:pt x="207959" y="118707"/>
                </a:lnTo>
                <a:lnTo>
                  <a:pt x="190312" y="93013"/>
                </a:lnTo>
                <a:lnTo>
                  <a:pt x="154382" y="82269"/>
                </a:lnTo>
                <a:lnTo>
                  <a:pt x="127292" y="87697"/>
                </a:lnTo>
                <a:lnTo>
                  <a:pt x="108296" y="104360"/>
                </a:lnTo>
                <a:lnTo>
                  <a:pt x="97108" y="132831"/>
                </a:lnTo>
                <a:lnTo>
                  <a:pt x="93442" y="173680"/>
                </a:lnTo>
                <a:lnTo>
                  <a:pt x="93442" y="522057"/>
                </a:lnTo>
                <a:lnTo>
                  <a:pt x="96647" y="562097"/>
                </a:lnTo>
                <a:lnTo>
                  <a:pt x="106899" y="591758"/>
                </a:lnTo>
                <a:lnTo>
                  <a:pt x="125150" y="610183"/>
                </a:lnTo>
                <a:lnTo>
                  <a:pt x="152351" y="616515"/>
                </a:lnTo>
                <a:lnTo>
                  <a:pt x="185299" y="608554"/>
                </a:lnTo>
                <a:lnTo>
                  <a:pt x="204338" y="580590"/>
                </a:lnTo>
                <a:lnTo>
                  <a:pt x="213164" y="538689"/>
                </a:lnTo>
                <a:lnTo>
                  <a:pt x="215473" y="488916"/>
                </a:lnTo>
                <a:lnTo>
                  <a:pt x="214961" y="437337"/>
                </a:lnTo>
                <a:lnTo>
                  <a:pt x="215323" y="390019"/>
                </a:lnTo>
                <a:lnTo>
                  <a:pt x="149304" y="390019"/>
                </a:lnTo>
                <a:lnTo>
                  <a:pt x="149304" y="311812"/>
                </a:lnTo>
                <a:lnTo>
                  <a:pt x="306734" y="311812"/>
                </a:lnTo>
                <a:lnTo>
                  <a:pt x="306734" y="687612"/>
                </a:lnTo>
                <a:lnTo>
                  <a:pt x="235636" y="687612"/>
                </a:lnTo>
                <a:lnTo>
                  <a:pt x="234129" y="676487"/>
                </a:lnTo>
                <a:lnTo>
                  <a:pt x="232716" y="661839"/>
                </a:lnTo>
                <a:lnTo>
                  <a:pt x="231494" y="646620"/>
                </a:lnTo>
                <a:lnTo>
                  <a:pt x="230558" y="633781"/>
                </a:lnTo>
                <a:lnTo>
                  <a:pt x="213260" y="663331"/>
                </a:lnTo>
                <a:lnTo>
                  <a:pt x="189677" y="682788"/>
                </a:lnTo>
                <a:lnTo>
                  <a:pt x="161143" y="693484"/>
                </a:lnTo>
                <a:lnTo>
                  <a:pt x="128990" y="696753"/>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18" name="object 118"/>
          <p:cNvSpPr/>
          <p:nvPr/>
        </p:nvSpPr>
        <p:spPr>
          <a:xfrm>
            <a:off x="6536672" y="2762018"/>
            <a:ext cx="159802" cy="411634"/>
          </a:xfrm>
          <a:custGeom>
            <a:avLst/>
            <a:gdLst/>
            <a:ahLst/>
            <a:cxnLst/>
            <a:rect l="l" t="t" r="r" b="b"/>
            <a:pathLst>
              <a:path w="263525" h="678814">
                <a:moveTo>
                  <a:pt x="251887" y="678471"/>
                </a:moveTo>
                <a:lnTo>
                  <a:pt x="0" y="678471"/>
                </a:lnTo>
                <a:lnTo>
                  <a:pt x="0" y="0"/>
                </a:lnTo>
                <a:lnTo>
                  <a:pt x="249856" y="0"/>
                </a:lnTo>
                <a:lnTo>
                  <a:pt x="249856" y="84301"/>
                </a:lnTo>
                <a:lnTo>
                  <a:pt x="91410" y="84301"/>
                </a:lnTo>
                <a:lnTo>
                  <a:pt x="91410" y="277279"/>
                </a:lnTo>
                <a:lnTo>
                  <a:pt x="241730" y="277279"/>
                </a:lnTo>
                <a:lnTo>
                  <a:pt x="241730" y="360564"/>
                </a:lnTo>
                <a:lnTo>
                  <a:pt x="91410" y="360564"/>
                </a:lnTo>
                <a:lnTo>
                  <a:pt x="91410" y="595186"/>
                </a:lnTo>
                <a:lnTo>
                  <a:pt x="263060" y="595186"/>
                </a:lnTo>
                <a:lnTo>
                  <a:pt x="251887"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19" name="object 119"/>
          <p:cNvSpPr/>
          <p:nvPr/>
        </p:nvSpPr>
        <p:spPr>
          <a:xfrm>
            <a:off x="6743000" y="3084753"/>
            <a:ext cx="55449" cy="88950"/>
          </a:xfrm>
          <a:custGeom>
            <a:avLst/>
            <a:gdLst/>
            <a:ahLst/>
            <a:cxnLst/>
            <a:rect l="l" t="t" r="r" b="b"/>
            <a:pathLst>
              <a:path w="91440" h="146685">
                <a:moveTo>
                  <a:pt x="91410" y="146257"/>
                </a:moveTo>
                <a:lnTo>
                  <a:pt x="0" y="146257"/>
                </a:lnTo>
                <a:lnTo>
                  <a:pt x="0" y="0"/>
                </a:lnTo>
                <a:lnTo>
                  <a:pt x="91410" y="0"/>
                </a:lnTo>
                <a:lnTo>
                  <a:pt x="91410" y="146257"/>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20" name="object 120"/>
          <p:cNvSpPr/>
          <p:nvPr/>
        </p:nvSpPr>
        <p:spPr>
          <a:xfrm>
            <a:off x="1840259" y="3368641"/>
            <a:ext cx="429732" cy="422801"/>
          </a:xfrm>
          <a:custGeom>
            <a:avLst/>
            <a:gdLst/>
            <a:ahLst/>
            <a:cxnLst/>
            <a:rect l="l" t="t" r="r" b="b"/>
            <a:pathLst>
              <a:path w="708660" h="697229">
                <a:moveTo>
                  <a:pt x="349389" y="9144"/>
                </a:moveTo>
                <a:lnTo>
                  <a:pt x="252907" y="9144"/>
                </a:lnTo>
                <a:lnTo>
                  <a:pt x="238721" y="66471"/>
                </a:lnTo>
                <a:lnTo>
                  <a:pt x="224129" y="125222"/>
                </a:lnTo>
                <a:lnTo>
                  <a:pt x="209867" y="183070"/>
                </a:lnTo>
                <a:lnTo>
                  <a:pt x="196697" y="237705"/>
                </a:lnTo>
                <a:lnTo>
                  <a:pt x="185407" y="286804"/>
                </a:lnTo>
                <a:lnTo>
                  <a:pt x="176720" y="328066"/>
                </a:lnTo>
                <a:lnTo>
                  <a:pt x="168973" y="288848"/>
                </a:lnTo>
                <a:lnTo>
                  <a:pt x="158330" y="240868"/>
                </a:lnTo>
                <a:lnTo>
                  <a:pt x="145491" y="186499"/>
                </a:lnTo>
                <a:lnTo>
                  <a:pt x="131140" y="128155"/>
                </a:lnTo>
                <a:lnTo>
                  <a:pt x="115925" y="68237"/>
                </a:lnTo>
                <a:lnTo>
                  <a:pt x="100545" y="9144"/>
                </a:lnTo>
                <a:lnTo>
                  <a:pt x="0" y="9144"/>
                </a:lnTo>
                <a:lnTo>
                  <a:pt x="125945" y="420484"/>
                </a:lnTo>
                <a:lnTo>
                  <a:pt x="128790" y="471766"/>
                </a:lnTo>
                <a:lnTo>
                  <a:pt x="129501" y="525043"/>
                </a:lnTo>
                <a:lnTo>
                  <a:pt x="129082" y="579399"/>
                </a:lnTo>
                <a:lnTo>
                  <a:pt x="128574" y="633895"/>
                </a:lnTo>
                <a:lnTo>
                  <a:pt x="128993" y="687603"/>
                </a:lnTo>
                <a:lnTo>
                  <a:pt x="219379" y="687603"/>
                </a:lnTo>
                <a:lnTo>
                  <a:pt x="219494" y="635698"/>
                </a:lnTo>
                <a:lnTo>
                  <a:pt x="219075" y="582917"/>
                </a:lnTo>
                <a:lnTo>
                  <a:pt x="218795" y="530085"/>
                </a:lnTo>
                <a:lnTo>
                  <a:pt x="219354" y="478040"/>
                </a:lnTo>
                <a:lnTo>
                  <a:pt x="221411" y="427596"/>
                </a:lnTo>
                <a:lnTo>
                  <a:pt x="349389" y="9144"/>
                </a:lnTo>
                <a:close/>
              </a:path>
              <a:path w="708660" h="697229">
                <a:moveTo>
                  <a:pt x="708253" y="182816"/>
                </a:moveTo>
                <a:lnTo>
                  <a:pt x="703872" y="128244"/>
                </a:lnTo>
                <a:lnTo>
                  <a:pt x="690613" y="82448"/>
                </a:lnTo>
                <a:lnTo>
                  <a:pt x="690499" y="82270"/>
                </a:lnTo>
                <a:lnTo>
                  <a:pt x="668718" y="46596"/>
                </a:lnTo>
                <a:lnTo>
                  <a:pt x="638365" y="20802"/>
                </a:lnTo>
                <a:lnTo>
                  <a:pt x="615899" y="11747"/>
                </a:lnTo>
                <a:lnTo>
                  <a:pt x="615899" y="175704"/>
                </a:lnTo>
                <a:lnTo>
                  <a:pt x="615899" y="520026"/>
                </a:lnTo>
                <a:lnTo>
                  <a:pt x="611886" y="563486"/>
                </a:lnTo>
                <a:lnTo>
                  <a:pt x="599833" y="592645"/>
                </a:lnTo>
                <a:lnTo>
                  <a:pt x="579615" y="609180"/>
                </a:lnTo>
                <a:lnTo>
                  <a:pt x="580097" y="609180"/>
                </a:lnTo>
                <a:lnTo>
                  <a:pt x="550900" y="614476"/>
                </a:lnTo>
                <a:lnTo>
                  <a:pt x="523760" y="609180"/>
                </a:lnTo>
                <a:lnTo>
                  <a:pt x="503669" y="592645"/>
                </a:lnTo>
                <a:lnTo>
                  <a:pt x="491197" y="563918"/>
                </a:lnTo>
                <a:lnTo>
                  <a:pt x="491159" y="563486"/>
                </a:lnTo>
                <a:lnTo>
                  <a:pt x="486918" y="522058"/>
                </a:lnTo>
                <a:lnTo>
                  <a:pt x="486918" y="175704"/>
                </a:lnTo>
                <a:lnTo>
                  <a:pt x="490918" y="134112"/>
                </a:lnTo>
                <a:lnTo>
                  <a:pt x="502907" y="104990"/>
                </a:lnTo>
                <a:lnTo>
                  <a:pt x="522909" y="87871"/>
                </a:lnTo>
                <a:lnTo>
                  <a:pt x="550900" y="82270"/>
                </a:lnTo>
                <a:lnTo>
                  <a:pt x="579907" y="88150"/>
                </a:lnTo>
                <a:lnTo>
                  <a:pt x="600163" y="105752"/>
                </a:lnTo>
                <a:lnTo>
                  <a:pt x="612038" y="134975"/>
                </a:lnTo>
                <a:lnTo>
                  <a:pt x="615899" y="175704"/>
                </a:lnTo>
                <a:lnTo>
                  <a:pt x="615899" y="11747"/>
                </a:lnTo>
                <a:lnTo>
                  <a:pt x="599706" y="5219"/>
                </a:lnTo>
                <a:lnTo>
                  <a:pt x="552932" y="0"/>
                </a:lnTo>
                <a:lnTo>
                  <a:pt x="506564" y="4940"/>
                </a:lnTo>
                <a:lnTo>
                  <a:pt x="467347" y="19862"/>
                </a:lnTo>
                <a:lnTo>
                  <a:pt x="435876" y="44945"/>
                </a:lnTo>
                <a:lnTo>
                  <a:pt x="412699" y="80352"/>
                </a:lnTo>
                <a:lnTo>
                  <a:pt x="398373" y="126250"/>
                </a:lnTo>
                <a:lnTo>
                  <a:pt x="393471" y="182816"/>
                </a:lnTo>
                <a:lnTo>
                  <a:pt x="393471" y="511898"/>
                </a:lnTo>
                <a:lnTo>
                  <a:pt x="397357" y="567563"/>
                </a:lnTo>
                <a:lnTo>
                  <a:pt x="409308" y="613537"/>
                </a:lnTo>
                <a:lnTo>
                  <a:pt x="429780" y="649643"/>
                </a:lnTo>
                <a:lnTo>
                  <a:pt x="459232" y="675690"/>
                </a:lnTo>
                <a:lnTo>
                  <a:pt x="498094" y="691451"/>
                </a:lnTo>
                <a:lnTo>
                  <a:pt x="546836" y="696747"/>
                </a:lnTo>
                <a:lnTo>
                  <a:pt x="596531" y="691730"/>
                </a:lnTo>
                <a:lnTo>
                  <a:pt x="637006" y="676554"/>
                </a:lnTo>
                <a:lnTo>
                  <a:pt x="668337" y="651040"/>
                </a:lnTo>
                <a:lnTo>
                  <a:pt x="690613" y="615048"/>
                </a:lnTo>
                <a:lnTo>
                  <a:pt x="703910" y="568375"/>
                </a:lnTo>
                <a:lnTo>
                  <a:pt x="708253" y="511898"/>
                </a:lnTo>
                <a:lnTo>
                  <a:pt x="708253" y="182816"/>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21" name="object 121"/>
          <p:cNvSpPr/>
          <p:nvPr/>
        </p:nvSpPr>
        <p:spPr>
          <a:xfrm>
            <a:off x="2327321" y="3374179"/>
            <a:ext cx="185601" cy="417025"/>
          </a:xfrm>
          <a:custGeom>
            <a:avLst/>
            <a:gdLst/>
            <a:ahLst/>
            <a:cxnLst/>
            <a:rect l="l" t="t" r="r" b="b"/>
            <a:pathLst>
              <a:path w="306070" h="687704">
                <a:moveTo>
                  <a:pt x="152351" y="687612"/>
                </a:moveTo>
                <a:lnTo>
                  <a:pt x="105446" y="682957"/>
                </a:lnTo>
                <a:lnTo>
                  <a:pt x="67260" y="668991"/>
                </a:lnTo>
                <a:lnTo>
                  <a:pt x="16702" y="613129"/>
                </a:lnTo>
                <a:lnTo>
                  <a:pt x="4161" y="571233"/>
                </a:lnTo>
                <a:lnTo>
                  <a:pt x="0" y="520026"/>
                </a:lnTo>
                <a:lnTo>
                  <a:pt x="0" y="0"/>
                </a:lnTo>
                <a:lnTo>
                  <a:pt x="91410" y="0"/>
                </a:lnTo>
                <a:lnTo>
                  <a:pt x="91410" y="521041"/>
                </a:lnTo>
                <a:lnTo>
                  <a:pt x="94806" y="556066"/>
                </a:lnTo>
                <a:lnTo>
                  <a:pt x="105630" y="582617"/>
                </a:lnTo>
                <a:lnTo>
                  <a:pt x="124832" y="599455"/>
                </a:lnTo>
                <a:lnTo>
                  <a:pt x="153367" y="605342"/>
                </a:lnTo>
                <a:lnTo>
                  <a:pt x="182758" y="599312"/>
                </a:lnTo>
                <a:lnTo>
                  <a:pt x="201865" y="582236"/>
                </a:lnTo>
                <a:lnTo>
                  <a:pt x="212212" y="555638"/>
                </a:lnTo>
                <a:lnTo>
                  <a:pt x="215323" y="521041"/>
                </a:lnTo>
                <a:lnTo>
                  <a:pt x="215323" y="0"/>
                </a:lnTo>
                <a:lnTo>
                  <a:pt x="305718" y="0"/>
                </a:lnTo>
                <a:lnTo>
                  <a:pt x="305718" y="519010"/>
                </a:lnTo>
                <a:lnTo>
                  <a:pt x="301693" y="568176"/>
                </a:lnTo>
                <a:lnTo>
                  <a:pt x="289430" y="609668"/>
                </a:lnTo>
                <a:lnTo>
                  <a:pt x="268646" y="642922"/>
                </a:lnTo>
                <a:lnTo>
                  <a:pt x="239060" y="667374"/>
                </a:lnTo>
                <a:lnTo>
                  <a:pt x="200389" y="682458"/>
                </a:lnTo>
                <a:lnTo>
                  <a:pt x="152351" y="687612"/>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22" name="object 122"/>
          <p:cNvSpPr/>
          <p:nvPr/>
        </p:nvSpPr>
        <p:spPr>
          <a:xfrm>
            <a:off x="2579350" y="3374179"/>
            <a:ext cx="177515" cy="411634"/>
          </a:xfrm>
          <a:custGeom>
            <a:avLst/>
            <a:gdLst/>
            <a:ahLst/>
            <a:cxnLst/>
            <a:rect l="l" t="t" r="r" b="b"/>
            <a:pathLst>
              <a:path w="292735" h="678814">
                <a:moveTo>
                  <a:pt x="91410" y="678471"/>
                </a:moveTo>
                <a:lnTo>
                  <a:pt x="0" y="678471"/>
                </a:lnTo>
                <a:lnTo>
                  <a:pt x="0" y="0"/>
                </a:lnTo>
                <a:lnTo>
                  <a:pt x="134069" y="0"/>
                </a:lnTo>
                <a:lnTo>
                  <a:pt x="184599" y="3691"/>
                </a:lnTo>
                <a:lnTo>
                  <a:pt x="224802" y="18018"/>
                </a:lnTo>
                <a:lnTo>
                  <a:pt x="255188" y="43293"/>
                </a:lnTo>
                <a:lnTo>
                  <a:pt x="274158" y="76175"/>
                </a:lnTo>
                <a:lnTo>
                  <a:pt x="91410" y="76175"/>
                </a:lnTo>
                <a:lnTo>
                  <a:pt x="91410" y="293530"/>
                </a:lnTo>
                <a:lnTo>
                  <a:pt x="137636" y="294172"/>
                </a:lnTo>
                <a:lnTo>
                  <a:pt x="267975" y="294172"/>
                </a:lnTo>
                <a:lnTo>
                  <a:pt x="247523" y="317160"/>
                </a:lnTo>
                <a:lnTo>
                  <a:pt x="223448" y="330094"/>
                </a:lnTo>
                <a:lnTo>
                  <a:pt x="250856" y="346694"/>
                </a:lnTo>
                <a:lnTo>
                  <a:pt x="268593" y="369706"/>
                </a:lnTo>
                <a:lnTo>
                  <a:pt x="91410" y="369706"/>
                </a:lnTo>
                <a:lnTo>
                  <a:pt x="91410" y="678471"/>
                </a:lnTo>
                <a:close/>
              </a:path>
              <a:path w="292735" h="678814">
                <a:moveTo>
                  <a:pt x="267975" y="294172"/>
                </a:moveTo>
                <a:lnTo>
                  <a:pt x="137636" y="294172"/>
                </a:lnTo>
                <a:lnTo>
                  <a:pt x="169430" y="282333"/>
                </a:lnTo>
                <a:lnTo>
                  <a:pt x="189183" y="257477"/>
                </a:lnTo>
                <a:lnTo>
                  <a:pt x="199283" y="219069"/>
                </a:lnTo>
                <a:lnTo>
                  <a:pt x="202119" y="166570"/>
                </a:lnTo>
                <a:lnTo>
                  <a:pt x="195961" y="121738"/>
                </a:lnTo>
                <a:lnTo>
                  <a:pt x="176473" y="92045"/>
                </a:lnTo>
                <a:lnTo>
                  <a:pt x="142131" y="77016"/>
                </a:lnTo>
                <a:lnTo>
                  <a:pt x="91410" y="76175"/>
                </a:lnTo>
                <a:lnTo>
                  <a:pt x="274158" y="76175"/>
                </a:lnTo>
                <a:lnTo>
                  <a:pt x="276263" y="79824"/>
                </a:lnTo>
                <a:lnTo>
                  <a:pt x="288536" y="127923"/>
                </a:lnTo>
                <a:lnTo>
                  <a:pt x="292514" y="187900"/>
                </a:lnTo>
                <a:lnTo>
                  <a:pt x="286150" y="250538"/>
                </a:lnTo>
                <a:lnTo>
                  <a:pt x="269788" y="292133"/>
                </a:lnTo>
                <a:lnTo>
                  <a:pt x="267975" y="294172"/>
                </a:lnTo>
                <a:close/>
              </a:path>
              <a:path w="292735" h="678814">
                <a:moveTo>
                  <a:pt x="292514" y="678471"/>
                </a:moveTo>
                <a:lnTo>
                  <a:pt x="205166" y="678471"/>
                </a:lnTo>
                <a:lnTo>
                  <a:pt x="200238" y="636352"/>
                </a:lnTo>
                <a:lnTo>
                  <a:pt x="200199" y="636019"/>
                </a:lnTo>
                <a:lnTo>
                  <a:pt x="198197" y="579950"/>
                </a:lnTo>
                <a:lnTo>
                  <a:pt x="197882" y="521787"/>
                </a:lnTo>
                <a:lnTo>
                  <a:pt x="198056" y="475336"/>
                </a:lnTo>
                <a:lnTo>
                  <a:pt x="194248" y="416411"/>
                </a:lnTo>
                <a:lnTo>
                  <a:pt x="176727" y="384052"/>
                </a:lnTo>
                <a:lnTo>
                  <a:pt x="143210" y="370928"/>
                </a:lnTo>
                <a:lnTo>
                  <a:pt x="91410" y="369706"/>
                </a:lnTo>
                <a:lnTo>
                  <a:pt x="268593" y="369706"/>
                </a:lnTo>
                <a:lnTo>
                  <a:pt x="270550" y="372245"/>
                </a:lnTo>
                <a:lnTo>
                  <a:pt x="282437" y="411507"/>
                </a:lnTo>
                <a:lnTo>
                  <a:pt x="286420" y="469242"/>
                </a:lnTo>
                <a:lnTo>
                  <a:pt x="286382" y="521787"/>
                </a:lnTo>
                <a:lnTo>
                  <a:pt x="286798" y="579570"/>
                </a:lnTo>
                <a:lnTo>
                  <a:pt x="288552" y="636019"/>
                </a:lnTo>
                <a:lnTo>
                  <a:pt x="288563" y="636352"/>
                </a:lnTo>
                <a:lnTo>
                  <a:pt x="292514"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23" name="object 123"/>
          <p:cNvSpPr/>
          <p:nvPr/>
        </p:nvSpPr>
        <p:spPr>
          <a:xfrm>
            <a:off x="2897119" y="3368635"/>
            <a:ext cx="179440" cy="422801"/>
          </a:xfrm>
          <a:custGeom>
            <a:avLst/>
            <a:gdLst/>
            <a:ahLst/>
            <a:cxnLst/>
            <a:rect l="l" t="t" r="r" b="b"/>
            <a:pathLst>
              <a:path w="295910" h="697229">
                <a:moveTo>
                  <a:pt x="146257" y="696753"/>
                </a:moveTo>
                <a:lnTo>
                  <a:pt x="93103" y="690339"/>
                </a:lnTo>
                <a:lnTo>
                  <a:pt x="54169" y="672189"/>
                </a:lnTo>
                <a:lnTo>
                  <a:pt x="27423" y="643938"/>
                </a:lnTo>
                <a:lnTo>
                  <a:pt x="10833" y="607223"/>
                </a:lnTo>
                <a:lnTo>
                  <a:pt x="2369" y="563681"/>
                </a:lnTo>
                <a:lnTo>
                  <a:pt x="0" y="514947"/>
                </a:lnTo>
                <a:lnTo>
                  <a:pt x="0" y="171649"/>
                </a:lnTo>
                <a:lnTo>
                  <a:pt x="4001" y="121904"/>
                </a:lnTo>
                <a:lnTo>
                  <a:pt x="16100" y="79749"/>
                </a:lnTo>
                <a:lnTo>
                  <a:pt x="36437" y="45832"/>
                </a:lnTo>
                <a:lnTo>
                  <a:pt x="102390" y="5308"/>
                </a:lnTo>
                <a:lnTo>
                  <a:pt x="148288" y="0"/>
                </a:lnTo>
                <a:lnTo>
                  <a:pt x="198012" y="6135"/>
                </a:lnTo>
                <a:lnTo>
                  <a:pt x="235157" y="21971"/>
                </a:lnTo>
                <a:lnTo>
                  <a:pt x="278603" y="77771"/>
                </a:lnTo>
                <a:lnTo>
                  <a:pt x="288351" y="115248"/>
                </a:lnTo>
                <a:lnTo>
                  <a:pt x="292413" y="157450"/>
                </a:lnTo>
                <a:lnTo>
                  <a:pt x="292514" y="203135"/>
                </a:lnTo>
                <a:lnTo>
                  <a:pt x="201103" y="203135"/>
                </a:lnTo>
                <a:lnTo>
                  <a:pt x="201119" y="158540"/>
                </a:lnTo>
                <a:lnTo>
                  <a:pt x="195898" y="119087"/>
                </a:lnTo>
                <a:lnTo>
                  <a:pt x="179822" y="91442"/>
                </a:lnTo>
                <a:lnTo>
                  <a:pt x="147273" y="82269"/>
                </a:lnTo>
                <a:lnTo>
                  <a:pt x="121293" y="87998"/>
                </a:lnTo>
                <a:lnTo>
                  <a:pt x="104741" y="104487"/>
                </a:lnTo>
                <a:lnTo>
                  <a:pt x="95997" y="130688"/>
                </a:lnTo>
                <a:lnTo>
                  <a:pt x="93442" y="165555"/>
                </a:lnTo>
                <a:lnTo>
                  <a:pt x="93442" y="522057"/>
                </a:lnTo>
                <a:lnTo>
                  <a:pt x="95886" y="559208"/>
                </a:lnTo>
                <a:lnTo>
                  <a:pt x="104614" y="588457"/>
                </a:lnTo>
                <a:lnTo>
                  <a:pt x="121722" y="607612"/>
                </a:lnTo>
                <a:lnTo>
                  <a:pt x="149304" y="614483"/>
                </a:lnTo>
                <a:lnTo>
                  <a:pt x="180996" y="605374"/>
                </a:lnTo>
                <a:lnTo>
                  <a:pt x="197168" y="576649"/>
                </a:lnTo>
                <a:lnTo>
                  <a:pt x="202865" y="535356"/>
                </a:lnTo>
                <a:lnTo>
                  <a:pt x="203135" y="488540"/>
                </a:lnTo>
                <a:lnTo>
                  <a:pt x="295561" y="488540"/>
                </a:lnTo>
                <a:lnTo>
                  <a:pt x="295232" y="531148"/>
                </a:lnTo>
                <a:lnTo>
                  <a:pt x="291812" y="572459"/>
                </a:lnTo>
                <a:lnTo>
                  <a:pt x="282956" y="610678"/>
                </a:lnTo>
                <a:lnTo>
                  <a:pt x="239551" y="670665"/>
                </a:lnTo>
                <a:lnTo>
                  <a:pt x="200313" y="688844"/>
                </a:lnTo>
                <a:lnTo>
                  <a:pt x="146257" y="696753"/>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24" name="object 124"/>
          <p:cNvSpPr/>
          <p:nvPr/>
        </p:nvSpPr>
        <p:spPr>
          <a:xfrm>
            <a:off x="3126483" y="3374355"/>
            <a:ext cx="55449" cy="165578"/>
          </a:xfrm>
          <a:custGeom>
            <a:avLst/>
            <a:gdLst/>
            <a:ahLst/>
            <a:cxnLst/>
            <a:rect l="l" t="t" r="r" b="b"/>
            <a:pathLst>
              <a:path w="91439" h="273050">
                <a:moveTo>
                  <a:pt x="0" y="0"/>
                </a:moveTo>
                <a:lnTo>
                  <a:pt x="91410" y="0"/>
                </a:lnTo>
                <a:lnTo>
                  <a:pt x="91410" y="273049"/>
                </a:lnTo>
                <a:lnTo>
                  <a:pt x="0" y="273049"/>
                </a:lnTo>
                <a:lnTo>
                  <a:pt x="0" y="0"/>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25" name="object 125"/>
          <p:cNvSpPr/>
          <p:nvPr/>
        </p:nvSpPr>
        <p:spPr>
          <a:xfrm>
            <a:off x="3126482" y="3374355"/>
            <a:ext cx="186371" cy="411249"/>
          </a:xfrm>
          <a:custGeom>
            <a:avLst/>
            <a:gdLst/>
            <a:ahLst/>
            <a:cxnLst/>
            <a:rect l="l" t="t" r="r" b="b"/>
            <a:pathLst>
              <a:path w="307339" h="678179">
                <a:moveTo>
                  <a:pt x="306730" y="0"/>
                </a:moveTo>
                <a:lnTo>
                  <a:pt x="215315" y="0"/>
                </a:lnTo>
                <a:lnTo>
                  <a:pt x="215315" y="273050"/>
                </a:lnTo>
                <a:lnTo>
                  <a:pt x="0" y="273050"/>
                </a:lnTo>
                <a:lnTo>
                  <a:pt x="0" y="356870"/>
                </a:lnTo>
                <a:lnTo>
                  <a:pt x="0" y="678180"/>
                </a:lnTo>
                <a:lnTo>
                  <a:pt x="91401" y="678180"/>
                </a:lnTo>
                <a:lnTo>
                  <a:pt x="91401" y="356870"/>
                </a:lnTo>
                <a:lnTo>
                  <a:pt x="215315" y="356870"/>
                </a:lnTo>
                <a:lnTo>
                  <a:pt x="215315" y="678180"/>
                </a:lnTo>
                <a:lnTo>
                  <a:pt x="306730" y="678180"/>
                </a:lnTo>
                <a:lnTo>
                  <a:pt x="306730" y="356870"/>
                </a:lnTo>
                <a:lnTo>
                  <a:pt x="306730" y="273050"/>
                </a:lnTo>
                <a:lnTo>
                  <a:pt x="306730" y="0"/>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26" name="object 126"/>
          <p:cNvSpPr/>
          <p:nvPr/>
        </p:nvSpPr>
        <p:spPr>
          <a:xfrm>
            <a:off x="3357079" y="3374179"/>
            <a:ext cx="215251" cy="411634"/>
          </a:xfrm>
          <a:custGeom>
            <a:avLst/>
            <a:gdLst/>
            <a:ahLst/>
            <a:cxnLst/>
            <a:rect l="l" t="t" r="r" b="b"/>
            <a:pathLst>
              <a:path w="354964" h="678814">
                <a:moveTo>
                  <a:pt x="92426" y="678471"/>
                </a:moveTo>
                <a:lnTo>
                  <a:pt x="0" y="678471"/>
                </a:lnTo>
                <a:lnTo>
                  <a:pt x="110708" y="0"/>
                </a:lnTo>
                <a:lnTo>
                  <a:pt x="239699" y="0"/>
                </a:lnTo>
                <a:lnTo>
                  <a:pt x="254131" y="85316"/>
                </a:lnTo>
                <a:lnTo>
                  <a:pt x="172664" y="85316"/>
                </a:lnTo>
                <a:lnTo>
                  <a:pt x="169655" y="119915"/>
                </a:lnTo>
                <a:lnTo>
                  <a:pt x="164163" y="166420"/>
                </a:lnTo>
                <a:lnTo>
                  <a:pt x="156921" y="221163"/>
                </a:lnTo>
                <a:lnTo>
                  <a:pt x="148664" y="280477"/>
                </a:lnTo>
                <a:lnTo>
                  <a:pt x="140125" y="340693"/>
                </a:lnTo>
                <a:lnTo>
                  <a:pt x="132037" y="398144"/>
                </a:lnTo>
                <a:lnTo>
                  <a:pt x="307050" y="398144"/>
                </a:lnTo>
                <a:lnTo>
                  <a:pt x="321310" y="482446"/>
                </a:lnTo>
                <a:lnTo>
                  <a:pt x="119849" y="482446"/>
                </a:lnTo>
                <a:lnTo>
                  <a:pt x="92426" y="678471"/>
                </a:lnTo>
                <a:close/>
              </a:path>
              <a:path w="354964" h="678814">
                <a:moveTo>
                  <a:pt x="307050" y="398144"/>
                </a:moveTo>
                <a:lnTo>
                  <a:pt x="217354" y="398144"/>
                </a:lnTo>
                <a:lnTo>
                  <a:pt x="208415" y="335121"/>
                </a:lnTo>
                <a:lnTo>
                  <a:pt x="200012" y="275511"/>
                </a:lnTo>
                <a:lnTo>
                  <a:pt x="192343" y="220020"/>
                </a:lnTo>
                <a:lnTo>
                  <a:pt x="185605" y="169354"/>
                </a:lnTo>
                <a:lnTo>
                  <a:pt x="179995" y="124218"/>
                </a:lnTo>
                <a:lnTo>
                  <a:pt x="175711" y="85316"/>
                </a:lnTo>
                <a:lnTo>
                  <a:pt x="254131" y="85316"/>
                </a:lnTo>
                <a:lnTo>
                  <a:pt x="307050" y="398144"/>
                </a:lnTo>
                <a:close/>
              </a:path>
              <a:path w="354964" h="678814">
                <a:moveTo>
                  <a:pt x="354470" y="678471"/>
                </a:moveTo>
                <a:lnTo>
                  <a:pt x="258997" y="678471"/>
                </a:lnTo>
                <a:lnTo>
                  <a:pt x="228527" y="482446"/>
                </a:lnTo>
                <a:lnTo>
                  <a:pt x="321310" y="482446"/>
                </a:lnTo>
                <a:lnTo>
                  <a:pt x="354470"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27" name="object 127"/>
          <p:cNvSpPr/>
          <p:nvPr/>
        </p:nvSpPr>
        <p:spPr>
          <a:xfrm>
            <a:off x="3614651" y="3374179"/>
            <a:ext cx="190607" cy="411634"/>
          </a:xfrm>
          <a:custGeom>
            <a:avLst/>
            <a:gdLst/>
            <a:ahLst/>
            <a:cxnLst/>
            <a:rect l="l" t="t" r="r" b="b"/>
            <a:pathLst>
              <a:path w="314325" h="678814">
                <a:moveTo>
                  <a:pt x="313843" y="678471"/>
                </a:moveTo>
                <a:lnTo>
                  <a:pt x="211260" y="678471"/>
                </a:lnTo>
                <a:lnTo>
                  <a:pt x="198295" y="627554"/>
                </a:lnTo>
                <a:lnTo>
                  <a:pt x="185056" y="576570"/>
                </a:lnTo>
                <a:lnTo>
                  <a:pt x="171633" y="525513"/>
                </a:lnTo>
                <a:lnTo>
                  <a:pt x="158120" y="474377"/>
                </a:lnTo>
                <a:lnTo>
                  <a:pt x="144606" y="423155"/>
                </a:lnTo>
                <a:lnTo>
                  <a:pt x="131184" y="371843"/>
                </a:lnTo>
                <a:lnTo>
                  <a:pt x="117945" y="320432"/>
                </a:lnTo>
                <a:lnTo>
                  <a:pt x="104980" y="268918"/>
                </a:lnTo>
                <a:lnTo>
                  <a:pt x="92380" y="217294"/>
                </a:lnTo>
                <a:lnTo>
                  <a:pt x="80238" y="165555"/>
                </a:lnTo>
                <a:lnTo>
                  <a:pt x="82108" y="207477"/>
                </a:lnTo>
                <a:lnTo>
                  <a:pt x="83496" y="254000"/>
                </a:lnTo>
                <a:lnTo>
                  <a:pt x="84470" y="304179"/>
                </a:lnTo>
                <a:lnTo>
                  <a:pt x="85097" y="357071"/>
                </a:lnTo>
                <a:lnTo>
                  <a:pt x="85443" y="411729"/>
                </a:lnTo>
                <a:lnTo>
                  <a:pt x="85576" y="467210"/>
                </a:lnTo>
                <a:lnTo>
                  <a:pt x="85563" y="522570"/>
                </a:lnTo>
                <a:lnTo>
                  <a:pt x="85366" y="629145"/>
                </a:lnTo>
                <a:lnTo>
                  <a:pt x="85316" y="678471"/>
                </a:lnTo>
                <a:lnTo>
                  <a:pt x="0" y="678471"/>
                </a:lnTo>
                <a:lnTo>
                  <a:pt x="0" y="0"/>
                </a:lnTo>
                <a:lnTo>
                  <a:pt x="106645" y="0"/>
                </a:lnTo>
                <a:lnTo>
                  <a:pt x="119361" y="48542"/>
                </a:lnTo>
                <a:lnTo>
                  <a:pt x="132436" y="97773"/>
                </a:lnTo>
                <a:lnTo>
                  <a:pt x="159152" y="197642"/>
                </a:lnTo>
                <a:lnTo>
                  <a:pt x="172537" y="247951"/>
                </a:lnTo>
                <a:lnTo>
                  <a:pt x="185771" y="298291"/>
                </a:lnTo>
                <a:lnTo>
                  <a:pt x="198724" y="348497"/>
                </a:lnTo>
                <a:lnTo>
                  <a:pt x="211268" y="398404"/>
                </a:lnTo>
                <a:lnTo>
                  <a:pt x="223277" y="447849"/>
                </a:lnTo>
                <a:lnTo>
                  <a:pt x="234621" y="496665"/>
                </a:lnTo>
                <a:lnTo>
                  <a:pt x="232531" y="452511"/>
                </a:lnTo>
                <a:lnTo>
                  <a:pt x="231070" y="405717"/>
                </a:lnTo>
                <a:lnTo>
                  <a:pt x="230132" y="356816"/>
                </a:lnTo>
                <a:lnTo>
                  <a:pt x="229615" y="306335"/>
                </a:lnTo>
                <a:lnTo>
                  <a:pt x="229415" y="254807"/>
                </a:lnTo>
                <a:lnTo>
                  <a:pt x="229428" y="202761"/>
                </a:lnTo>
                <a:lnTo>
                  <a:pt x="229680" y="99235"/>
                </a:lnTo>
                <a:lnTo>
                  <a:pt x="229712" y="48816"/>
                </a:lnTo>
                <a:lnTo>
                  <a:pt x="229542" y="0"/>
                </a:lnTo>
                <a:lnTo>
                  <a:pt x="313843" y="0"/>
                </a:lnTo>
                <a:lnTo>
                  <a:pt x="313843"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28" name="object 128"/>
          <p:cNvSpPr/>
          <p:nvPr/>
        </p:nvSpPr>
        <p:spPr>
          <a:xfrm>
            <a:off x="3864093" y="3368635"/>
            <a:ext cx="179440" cy="422801"/>
          </a:xfrm>
          <a:custGeom>
            <a:avLst/>
            <a:gdLst/>
            <a:ahLst/>
            <a:cxnLst/>
            <a:rect l="l" t="t" r="r" b="b"/>
            <a:pathLst>
              <a:path w="295909" h="697229">
                <a:moveTo>
                  <a:pt x="146257" y="696753"/>
                </a:moveTo>
                <a:lnTo>
                  <a:pt x="93103" y="690339"/>
                </a:lnTo>
                <a:lnTo>
                  <a:pt x="54169" y="672189"/>
                </a:lnTo>
                <a:lnTo>
                  <a:pt x="27423" y="643938"/>
                </a:lnTo>
                <a:lnTo>
                  <a:pt x="10833" y="607223"/>
                </a:lnTo>
                <a:lnTo>
                  <a:pt x="2369" y="563681"/>
                </a:lnTo>
                <a:lnTo>
                  <a:pt x="0" y="514947"/>
                </a:lnTo>
                <a:lnTo>
                  <a:pt x="0" y="171649"/>
                </a:lnTo>
                <a:lnTo>
                  <a:pt x="4001" y="121904"/>
                </a:lnTo>
                <a:lnTo>
                  <a:pt x="16100" y="79749"/>
                </a:lnTo>
                <a:lnTo>
                  <a:pt x="36437" y="45832"/>
                </a:lnTo>
                <a:lnTo>
                  <a:pt x="102390" y="5308"/>
                </a:lnTo>
                <a:lnTo>
                  <a:pt x="148288" y="0"/>
                </a:lnTo>
                <a:lnTo>
                  <a:pt x="198012" y="6135"/>
                </a:lnTo>
                <a:lnTo>
                  <a:pt x="235157" y="21971"/>
                </a:lnTo>
                <a:lnTo>
                  <a:pt x="278603" y="77771"/>
                </a:lnTo>
                <a:lnTo>
                  <a:pt x="288351" y="115248"/>
                </a:lnTo>
                <a:lnTo>
                  <a:pt x="292413" y="157450"/>
                </a:lnTo>
                <a:lnTo>
                  <a:pt x="292514" y="203135"/>
                </a:lnTo>
                <a:lnTo>
                  <a:pt x="201103" y="203135"/>
                </a:lnTo>
                <a:lnTo>
                  <a:pt x="201119" y="158540"/>
                </a:lnTo>
                <a:lnTo>
                  <a:pt x="195898" y="119087"/>
                </a:lnTo>
                <a:lnTo>
                  <a:pt x="179822" y="91442"/>
                </a:lnTo>
                <a:lnTo>
                  <a:pt x="147273" y="82269"/>
                </a:lnTo>
                <a:lnTo>
                  <a:pt x="121293" y="87998"/>
                </a:lnTo>
                <a:lnTo>
                  <a:pt x="104741" y="104487"/>
                </a:lnTo>
                <a:lnTo>
                  <a:pt x="95997" y="130688"/>
                </a:lnTo>
                <a:lnTo>
                  <a:pt x="93442" y="165555"/>
                </a:lnTo>
                <a:lnTo>
                  <a:pt x="93442" y="522057"/>
                </a:lnTo>
                <a:lnTo>
                  <a:pt x="95886" y="559208"/>
                </a:lnTo>
                <a:lnTo>
                  <a:pt x="104614" y="588457"/>
                </a:lnTo>
                <a:lnTo>
                  <a:pt x="121722" y="607612"/>
                </a:lnTo>
                <a:lnTo>
                  <a:pt x="149304" y="614483"/>
                </a:lnTo>
                <a:lnTo>
                  <a:pt x="180996" y="605374"/>
                </a:lnTo>
                <a:lnTo>
                  <a:pt x="197168" y="576649"/>
                </a:lnTo>
                <a:lnTo>
                  <a:pt x="202865" y="535356"/>
                </a:lnTo>
                <a:lnTo>
                  <a:pt x="203135" y="488540"/>
                </a:lnTo>
                <a:lnTo>
                  <a:pt x="295561" y="488540"/>
                </a:lnTo>
                <a:lnTo>
                  <a:pt x="295232" y="531148"/>
                </a:lnTo>
                <a:lnTo>
                  <a:pt x="291812" y="572459"/>
                </a:lnTo>
                <a:lnTo>
                  <a:pt x="282956" y="610678"/>
                </a:lnTo>
                <a:lnTo>
                  <a:pt x="239551" y="670665"/>
                </a:lnTo>
                <a:lnTo>
                  <a:pt x="200313" y="688844"/>
                </a:lnTo>
                <a:lnTo>
                  <a:pt x="146257" y="696753"/>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29" name="object 129"/>
          <p:cNvSpPr/>
          <p:nvPr/>
        </p:nvSpPr>
        <p:spPr>
          <a:xfrm>
            <a:off x="4093211" y="3374179"/>
            <a:ext cx="159802" cy="411634"/>
          </a:xfrm>
          <a:custGeom>
            <a:avLst/>
            <a:gdLst/>
            <a:ahLst/>
            <a:cxnLst/>
            <a:rect l="l" t="t" r="r" b="b"/>
            <a:pathLst>
              <a:path w="263525" h="678814">
                <a:moveTo>
                  <a:pt x="251887" y="678471"/>
                </a:moveTo>
                <a:lnTo>
                  <a:pt x="0" y="678471"/>
                </a:lnTo>
                <a:lnTo>
                  <a:pt x="0" y="0"/>
                </a:lnTo>
                <a:lnTo>
                  <a:pt x="249856" y="0"/>
                </a:lnTo>
                <a:lnTo>
                  <a:pt x="249856" y="84301"/>
                </a:lnTo>
                <a:lnTo>
                  <a:pt x="91410" y="84301"/>
                </a:lnTo>
                <a:lnTo>
                  <a:pt x="91410" y="277279"/>
                </a:lnTo>
                <a:lnTo>
                  <a:pt x="241730" y="277279"/>
                </a:lnTo>
                <a:lnTo>
                  <a:pt x="241730" y="360564"/>
                </a:lnTo>
                <a:lnTo>
                  <a:pt x="91410" y="360564"/>
                </a:lnTo>
                <a:lnTo>
                  <a:pt x="91410" y="595186"/>
                </a:lnTo>
                <a:lnTo>
                  <a:pt x="263060" y="595186"/>
                </a:lnTo>
                <a:lnTo>
                  <a:pt x="251887"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30" name="object 130"/>
          <p:cNvSpPr/>
          <p:nvPr/>
        </p:nvSpPr>
        <p:spPr>
          <a:xfrm>
            <a:off x="4360683" y="3374355"/>
            <a:ext cx="187912" cy="411249"/>
          </a:xfrm>
          <a:custGeom>
            <a:avLst/>
            <a:gdLst/>
            <a:ahLst/>
            <a:cxnLst/>
            <a:rect l="l" t="t" r="r" b="b"/>
            <a:pathLst>
              <a:path w="309879" h="678179">
                <a:moveTo>
                  <a:pt x="309778" y="0"/>
                </a:moveTo>
                <a:lnTo>
                  <a:pt x="0" y="0"/>
                </a:lnTo>
                <a:lnTo>
                  <a:pt x="0" y="83820"/>
                </a:lnTo>
                <a:lnTo>
                  <a:pt x="109689" y="83820"/>
                </a:lnTo>
                <a:lnTo>
                  <a:pt x="109689" y="678180"/>
                </a:lnTo>
                <a:lnTo>
                  <a:pt x="200088" y="678180"/>
                </a:lnTo>
                <a:lnTo>
                  <a:pt x="200088" y="83820"/>
                </a:lnTo>
                <a:lnTo>
                  <a:pt x="309778" y="83820"/>
                </a:lnTo>
                <a:lnTo>
                  <a:pt x="309778" y="0"/>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31" name="object 131"/>
          <p:cNvSpPr/>
          <p:nvPr/>
        </p:nvSpPr>
        <p:spPr>
          <a:xfrm>
            <a:off x="4578347" y="3368635"/>
            <a:ext cx="190992" cy="422801"/>
          </a:xfrm>
          <a:custGeom>
            <a:avLst/>
            <a:gdLst/>
            <a:ahLst/>
            <a:cxnLst/>
            <a:rect l="l" t="t" r="r" b="b"/>
            <a:pathLst>
              <a:path w="314959" h="697229">
                <a:moveTo>
                  <a:pt x="153367" y="696753"/>
                </a:moveTo>
                <a:lnTo>
                  <a:pt x="104624" y="691454"/>
                </a:lnTo>
                <a:lnTo>
                  <a:pt x="65755" y="675687"/>
                </a:lnTo>
                <a:lnTo>
                  <a:pt x="36310" y="649651"/>
                </a:lnTo>
                <a:lnTo>
                  <a:pt x="15837" y="613543"/>
                </a:lnTo>
                <a:lnTo>
                  <a:pt x="3884" y="567560"/>
                </a:lnTo>
                <a:lnTo>
                  <a:pt x="0" y="511900"/>
                </a:lnTo>
                <a:lnTo>
                  <a:pt x="0" y="182821"/>
                </a:lnTo>
                <a:lnTo>
                  <a:pt x="4899" y="126254"/>
                </a:lnTo>
                <a:lnTo>
                  <a:pt x="19222" y="80351"/>
                </a:lnTo>
                <a:lnTo>
                  <a:pt x="42404" y="44943"/>
                </a:lnTo>
                <a:lnTo>
                  <a:pt x="73881" y="19862"/>
                </a:lnTo>
                <a:lnTo>
                  <a:pt x="113087" y="4937"/>
                </a:lnTo>
                <a:lnTo>
                  <a:pt x="159461" y="0"/>
                </a:lnTo>
                <a:lnTo>
                  <a:pt x="206238" y="5224"/>
                </a:lnTo>
                <a:lnTo>
                  <a:pt x="244890" y="20802"/>
                </a:lnTo>
                <a:lnTo>
                  <a:pt x="275248" y="46594"/>
                </a:lnTo>
                <a:lnTo>
                  <a:pt x="297026" y="82269"/>
                </a:lnTo>
                <a:lnTo>
                  <a:pt x="157429" y="82269"/>
                </a:lnTo>
                <a:lnTo>
                  <a:pt x="129435" y="87871"/>
                </a:lnTo>
                <a:lnTo>
                  <a:pt x="109439" y="104995"/>
                </a:lnTo>
                <a:lnTo>
                  <a:pt x="97441" y="134116"/>
                </a:lnTo>
                <a:lnTo>
                  <a:pt x="93442" y="175711"/>
                </a:lnTo>
                <a:lnTo>
                  <a:pt x="93442" y="522057"/>
                </a:lnTo>
                <a:lnTo>
                  <a:pt x="97683" y="563493"/>
                </a:lnTo>
                <a:lnTo>
                  <a:pt x="130292" y="609183"/>
                </a:lnTo>
                <a:lnTo>
                  <a:pt x="157429" y="614483"/>
                </a:lnTo>
                <a:lnTo>
                  <a:pt x="297302" y="614483"/>
                </a:lnTo>
                <a:lnTo>
                  <a:pt x="297141" y="615048"/>
                </a:lnTo>
                <a:lnTo>
                  <a:pt x="274867" y="651048"/>
                </a:lnTo>
                <a:lnTo>
                  <a:pt x="243536" y="676553"/>
                </a:lnTo>
                <a:lnTo>
                  <a:pt x="203064" y="691731"/>
                </a:lnTo>
                <a:lnTo>
                  <a:pt x="153367" y="696753"/>
                </a:lnTo>
                <a:close/>
              </a:path>
              <a:path w="314959" h="697229">
                <a:moveTo>
                  <a:pt x="297302" y="614483"/>
                </a:moveTo>
                <a:lnTo>
                  <a:pt x="157429" y="614483"/>
                </a:lnTo>
                <a:lnTo>
                  <a:pt x="186623" y="609183"/>
                </a:lnTo>
                <a:lnTo>
                  <a:pt x="186148" y="609183"/>
                </a:lnTo>
                <a:lnTo>
                  <a:pt x="206361" y="592646"/>
                </a:lnTo>
                <a:lnTo>
                  <a:pt x="218417" y="563493"/>
                </a:lnTo>
                <a:lnTo>
                  <a:pt x="222433" y="520026"/>
                </a:lnTo>
                <a:lnTo>
                  <a:pt x="222433" y="175711"/>
                </a:lnTo>
                <a:lnTo>
                  <a:pt x="218560" y="134973"/>
                </a:lnTo>
                <a:lnTo>
                  <a:pt x="206690" y="105757"/>
                </a:lnTo>
                <a:lnTo>
                  <a:pt x="186440" y="88157"/>
                </a:lnTo>
                <a:lnTo>
                  <a:pt x="157429" y="82269"/>
                </a:lnTo>
                <a:lnTo>
                  <a:pt x="297026" y="82269"/>
                </a:lnTo>
                <a:lnTo>
                  <a:pt x="297141" y="82457"/>
                </a:lnTo>
                <a:lnTo>
                  <a:pt x="310401" y="128252"/>
                </a:lnTo>
                <a:lnTo>
                  <a:pt x="314778" y="182821"/>
                </a:lnTo>
                <a:lnTo>
                  <a:pt x="314781" y="511900"/>
                </a:lnTo>
                <a:lnTo>
                  <a:pt x="310507" y="567560"/>
                </a:lnTo>
                <a:lnTo>
                  <a:pt x="310444" y="568383"/>
                </a:lnTo>
                <a:lnTo>
                  <a:pt x="297302" y="614483"/>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32" name="object 132"/>
          <p:cNvSpPr/>
          <p:nvPr/>
        </p:nvSpPr>
        <p:spPr>
          <a:xfrm>
            <a:off x="4900150" y="3374179"/>
            <a:ext cx="317293" cy="411634"/>
          </a:xfrm>
          <a:custGeom>
            <a:avLst/>
            <a:gdLst/>
            <a:ahLst/>
            <a:cxnLst/>
            <a:rect l="l" t="t" r="r" b="b"/>
            <a:pathLst>
              <a:path w="523240" h="678814">
                <a:moveTo>
                  <a:pt x="421505" y="678471"/>
                </a:moveTo>
                <a:lnTo>
                  <a:pt x="327047" y="678471"/>
                </a:lnTo>
                <a:lnTo>
                  <a:pt x="305986" y="525394"/>
                </a:lnTo>
                <a:lnTo>
                  <a:pt x="257981" y="177743"/>
                </a:lnTo>
                <a:lnTo>
                  <a:pt x="253138" y="220256"/>
                </a:lnTo>
                <a:lnTo>
                  <a:pt x="247272" y="266773"/>
                </a:lnTo>
                <a:lnTo>
                  <a:pt x="240577" y="316422"/>
                </a:lnTo>
                <a:lnTo>
                  <a:pt x="233247" y="368332"/>
                </a:lnTo>
                <a:lnTo>
                  <a:pt x="225480" y="421632"/>
                </a:lnTo>
                <a:lnTo>
                  <a:pt x="217468" y="475450"/>
                </a:lnTo>
                <a:lnTo>
                  <a:pt x="209407" y="528914"/>
                </a:lnTo>
                <a:lnTo>
                  <a:pt x="201493" y="581153"/>
                </a:lnTo>
                <a:lnTo>
                  <a:pt x="193920" y="631296"/>
                </a:lnTo>
                <a:lnTo>
                  <a:pt x="186884" y="678471"/>
                </a:lnTo>
                <a:lnTo>
                  <a:pt x="93442" y="678471"/>
                </a:lnTo>
                <a:lnTo>
                  <a:pt x="0" y="0"/>
                </a:lnTo>
                <a:lnTo>
                  <a:pt x="96489" y="0"/>
                </a:lnTo>
                <a:lnTo>
                  <a:pt x="102382" y="49063"/>
                </a:lnTo>
                <a:lnTo>
                  <a:pt x="108409" y="102672"/>
                </a:lnTo>
                <a:lnTo>
                  <a:pt x="114460" y="159402"/>
                </a:lnTo>
                <a:lnTo>
                  <a:pt x="120426" y="217825"/>
                </a:lnTo>
                <a:lnTo>
                  <a:pt x="126197" y="276517"/>
                </a:lnTo>
                <a:lnTo>
                  <a:pt x="131664" y="334051"/>
                </a:lnTo>
                <a:lnTo>
                  <a:pt x="136716" y="389001"/>
                </a:lnTo>
                <a:lnTo>
                  <a:pt x="141243" y="439942"/>
                </a:lnTo>
                <a:lnTo>
                  <a:pt x="145138" y="485446"/>
                </a:lnTo>
                <a:lnTo>
                  <a:pt x="148288" y="524088"/>
                </a:lnTo>
                <a:lnTo>
                  <a:pt x="152635" y="482210"/>
                </a:lnTo>
                <a:lnTo>
                  <a:pt x="158201" y="434774"/>
                </a:lnTo>
                <a:lnTo>
                  <a:pt x="164742" y="382987"/>
                </a:lnTo>
                <a:lnTo>
                  <a:pt x="172014" y="328055"/>
                </a:lnTo>
                <a:lnTo>
                  <a:pt x="179774" y="271185"/>
                </a:lnTo>
                <a:lnTo>
                  <a:pt x="187778" y="213584"/>
                </a:lnTo>
                <a:lnTo>
                  <a:pt x="203541" y="101015"/>
                </a:lnTo>
                <a:lnTo>
                  <a:pt x="210813" y="48459"/>
                </a:lnTo>
                <a:lnTo>
                  <a:pt x="217354" y="0"/>
                </a:lnTo>
                <a:lnTo>
                  <a:pt x="307749" y="0"/>
                </a:lnTo>
                <a:lnTo>
                  <a:pt x="322156" y="101567"/>
                </a:lnTo>
                <a:lnTo>
                  <a:pt x="329862" y="156221"/>
                </a:lnTo>
                <a:lnTo>
                  <a:pt x="337683" y="212154"/>
                </a:lnTo>
                <a:lnTo>
                  <a:pt x="345456" y="268392"/>
                </a:lnTo>
                <a:lnTo>
                  <a:pt x="353016" y="323959"/>
                </a:lnTo>
                <a:lnTo>
                  <a:pt x="360198" y="377882"/>
                </a:lnTo>
                <a:lnTo>
                  <a:pt x="366837" y="429184"/>
                </a:lnTo>
                <a:lnTo>
                  <a:pt x="372770" y="476890"/>
                </a:lnTo>
                <a:lnTo>
                  <a:pt x="377831" y="520026"/>
                </a:lnTo>
                <a:lnTo>
                  <a:pt x="380818" y="479139"/>
                </a:lnTo>
                <a:lnTo>
                  <a:pt x="384786" y="432791"/>
                </a:lnTo>
                <a:lnTo>
                  <a:pt x="389559" y="382105"/>
                </a:lnTo>
                <a:lnTo>
                  <a:pt x="394959" y="328201"/>
                </a:lnTo>
                <a:lnTo>
                  <a:pt x="400811" y="272201"/>
                </a:lnTo>
                <a:lnTo>
                  <a:pt x="406936" y="215225"/>
                </a:lnTo>
                <a:lnTo>
                  <a:pt x="413159" y="158396"/>
                </a:lnTo>
                <a:lnTo>
                  <a:pt x="425191" y="49662"/>
                </a:lnTo>
                <a:lnTo>
                  <a:pt x="430646" y="0"/>
                </a:lnTo>
                <a:lnTo>
                  <a:pt x="523073" y="0"/>
                </a:lnTo>
                <a:lnTo>
                  <a:pt x="421505"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33" name="object 133"/>
          <p:cNvSpPr/>
          <p:nvPr/>
        </p:nvSpPr>
        <p:spPr>
          <a:xfrm>
            <a:off x="5263782" y="3374179"/>
            <a:ext cx="55449" cy="411634"/>
          </a:xfrm>
          <a:custGeom>
            <a:avLst/>
            <a:gdLst/>
            <a:ahLst/>
            <a:cxnLst/>
            <a:rect l="l" t="t" r="r" b="b"/>
            <a:pathLst>
              <a:path w="91440" h="678814">
                <a:moveTo>
                  <a:pt x="91410" y="678471"/>
                </a:moveTo>
                <a:lnTo>
                  <a:pt x="0" y="678471"/>
                </a:lnTo>
                <a:lnTo>
                  <a:pt x="0" y="0"/>
                </a:lnTo>
                <a:lnTo>
                  <a:pt x="91410" y="0"/>
                </a:lnTo>
                <a:lnTo>
                  <a:pt x="91410"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34" name="object 134"/>
          <p:cNvSpPr/>
          <p:nvPr/>
        </p:nvSpPr>
        <p:spPr>
          <a:xfrm>
            <a:off x="5387825" y="3374179"/>
            <a:ext cx="190607" cy="411634"/>
          </a:xfrm>
          <a:custGeom>
            <a:avLst/>
            <a:gdLst/>
            <a:ahLst/>
            <a:cxnLst/>
            <a:rect l="l" t="t" r="r" b="b"/>
            <a:pathLst>
              <a:path w="314325" h="678814">
                <a:moveTo>
                  <a:pt x="313843" y="678471"/>
                </a:moveTo>
                <a:lnTo>
                  <a:pt x="211260" y="678471"/>
                </a:lnTo>
                <a:lnTo>
                  <a:pt x="198295" y="627554"/>
                </a:lnTo>
                <a:lnTo>
                  <a:pt x="185056" y="576570"/>
                </a:lnTo>
                <a:lnTo>
                  <a:pt x="171633" y="525513"/>
                </a:lnTo>
                <a:lnTo>
                  <a:pt x="158120" y="474377"/>
                </a:lnTo>
                <a:lnTo>
                  <a:pt x="144606" y="423155"/>
                </a:lnTo>
                <a:lnTo>
                  <a:pt x="131184" y="371843"/>
                </a:lnTo>
                <a:lnTo>
                  <a:pt x="117945" y="320432"/>
                </a:lnTo>
                <a:lnTo>
                  <a:pt x="104980" y="268918"/>
                </a:lnTo>
                <a:lnTo>
                  <a:pt x="92380" y="217294"/>
                </a:lnTo>
                <a:lnTo>
                  <a:pt x="80238" y="165555"/>
                </a:lnTo>
                <a:lnTo>
                  <a:pt x="82108" y="207477"/>
                </a:lnTo>
                <a:lnTo>
                  <a:pt x="83496" y="254000"/>
                </a:lnTo>
                <a:lnTo>
                  <a:pt x="84470" y="304179"/>
                </a:lnTo>
                <a:lnTo>
                  <a:pt x="85097" y="357071"/>
                </a:lnTo>
                <a:lnTo>
                  <a:pt x="85443" y="411729"/>
                </a:lnTo>
                <a:lnTo>
                  <a:pt x="85576" y="467210"/>
                </a:lnTo>
                <a:lnTo>
                  <a:pt x="85563" y="522570"/>
                </a:lnTo>
                <a:lnTo>
                  <a:pt x="85366" y="629145"/>
                </a:lnTo>
                <a:lnTo>
                  <a:pt x="85316" y="678471"/>
                </a:lnTo>
                <a:lnTo>
                  <a:pt x="0" y="678471"/>
                </a:lnTo>
                <a:lnTo>
                  <a:pt x="0" y="0"/>
                </a:lnTo>
                <a:lnTo>
                  <a:pt x="106645" y="0"/>
                </a:lnTo>
                <a:lnTo>
                  <a:pt x="119361" y="48542"/>
                </a:lnTo>
                <a:lnTo>
                  <a:pt x="132436" y="97773"/>
                </a:lnTo>
                <a:lnTo>
                  <a:pt x="159152" y="197642"/>
                </a:lnTo>
                <a:lnTo>
                  <a:pt x="172537" y="247951"/>
                </a:lnTo>
                <a:lnTo>
                  <a:pt x="185771" y="298291"/>
                </a:lnTo>
                <a:lnTo>
                  <a:pt x="198724" y="348497"/>
                </a:lnTo>
                <a:lnTo>
                  <a:pt x="211268" y="398404"/>
                </a:lnTo>
                <a:lnTo>
                  <a:pt x="223277" y="447849"/>
                </a:lnTo>
                <a:lnTo>
                  <a:pt x="234621" y="496665"/>
                </a:lnTo>
                <a:lnTo>
                  <a:pt x="232531" y="452511"/>
                </a:lnTo>
                <a:lnTo>
                  <a:pt x="231070" y="405717"/>
                </a:lnTo>
                <a:lnTo>
                  <a:pt x="230132" y="356816"/>
                </a:lnTo>
                <a:lnTo>
                  <a:pt x="229615" y="306335"/>
                </a:lnTo>
                <a:lnTo>
                  <a:pt x="229415" y="254807"/>
                </a:lnTo>
                <a:lnTo>
                  <a:pt x="229428" y="202761"/>
                </a:lnTo>
                <a:lnTo>
                  <a:pt x="229680" y="99235"/>
                </a:lnTo>
                <a:lnTo>
                  <a:pt x="229712" y="48816"/>
                </a:lnTo>
                <a:lnTo>
                  <a:pt x="229542" y="0"/>
                </a:lnTo>
                <a:lnTo>
                  <a:pt x="313843" y="0"/>
                </a:lnTo>
                <a:lnTo>
                  <a:pt x="313843"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35" name="object 135"/>
          <p:cNvSpPr/>
          <p:nvPr/>
        </p:nvSpPr>
        <p:spPr>
          <a:xfrm>
            <a:off x="5722284" y="3353238"/>
            <a:ext cx="185601" cy="475555"/>
          </a:xfrm>
          <a:custGeom>
            <a:avLst/>
            <a:gdLst/>
            <a:ahLst/>
            <a:cxnLst/>
            <a:rect l="l" t="t" r="r" b="b"/>
            <a:pathLst>
              <a:path w="306070" h="784225">
                <a:moveTo>
                  <a:pt x="190947" y="784101"/>
                </a:moveTo>
                <a:lnTo>
                  <a:pt x="118834" y="784101"/>
                </a:lnTo>
                <a:lnTo>
                  <a:pt x="118834" y="711988"/>
                </a:lnTo>
                <a:lnTo>
                  <a:pt x="68350" y="696583"/>
                </a:lnTo>
                <a:lnTo>
                  <a:pt x="33566" y="668696"/>
                </a:lnTo>
                <a:lnTo>
                  <a:pt x="12139" y="630230"/>
                </a:lnTo>
                <a:lnTo>
                  <a:pt x="1730" y="583087"/>
                </a:lnTo>
                <a:lnTo>
                  <a:pt x="0" y="529167"/>
                </a:lnTo>
                <a:lnTo>
                  <a:pt x="89379" y="529167"/>
                </a:lnTo>
                <a:lnTo>
                  <a:pt x="90379" y="572317"/>
                </a:lnTo>
                <a:lnTo>
                  <a:pt x="98901" y="607755"/>
                </a:lnTo>
                <a:lnTo>
                  <a:pt x="118659" y="631575"/>
                </a:lnTo>
                <a:lnTo>
                  <a:pt x="153367" y="639875"/>
                </a:lnTo>
                <a:lnTo>
                  <a:pt x="182758" y="634019"/>
                </a:lnTo>
                <a:lnTo>
                  <a:pt x="201865" y="616642"/>
                </a:lnTo>
                <a:lnTo>
                  <a:pt x="212212" y="588028"/>
                </a:lnTo>
                <a:lnTo>
                  <a:pt x="215323" y="548464"/>
                </a:lnTo>
                <a:lnTo>
                  <a:pt x="212038" y="506600"/>
                </a:lnTo>
                <a:lnTo>
                  <a:pt x="199707" y="471781"/>
                </a:lnTo>
                <a:lnTo>
                  <a:pt x="174616" y="440771"/>
                </a:lnTo>
                <a:lnTo>
                  <a:pt x="133053" y="410333"/>
                </a:lnTo>
                <a:lnTo>
                  <a:pt x="88363" y="380293"/>
                </a:lnTo>
                <a:lnTo>
                  <a:pt x="53180" y="348937"/>
                </a:lnTo>
                <a:lnTo>
                  <a:pt x="27748" y="312998"/>
                </a:lnTo>
                <a:lnTo>
                  <a:pt x="12309" y="269210"/>
                </a:lnTo>
                <a:lnTo>
                  <a:pt x="7109" y="214307"/>
                </a:lnTo>
                <a:lnTo>
                  <a:pt x="11708" y="163401"/>
                </a:lnTo>
                <a:lnTo>
                  <a:pt x="25375" y="121759"/>
                </a:lnTo>
                <a:lnTo>
                  <a:pt x="47915" y="89623"/>
                </a:lnTo>
                <a:lnTo>
                  <a:pt x="79133" y="67237"/>
                </a:lnTo>
                <a:lnTo>
                  <a:pt x="118834" y="54846"/>
                </a:lnTo>
                <a:lnTo>
                  <a:pt x="118834" y="0"/>
                </a:lnTo>
                <a:lnTo>
                  <a:pt x="190947" y="0"/>
                </a:lnTo>
                <a:lnTo>
                  <a:pt x="190947" y="55862"/>
                </a:lnTo>
                <a:lnTo>
                  <a:pt x="239285" y="72722"/>
                </a:lnTo>
                <a:lnTo>
                  <a:pt x="270754" y="100064"/>
                </a:lnTo>
                <a:lnTo>
                  <a:pt x="288720" y="135938"/>
                </a:lnTo>
                <a:lnTo>
                  <a:pt x="296544" y="178393"/>
                </a:lnTo>
                <a:lnTo>
                  <a:pt x="297593" y="225480"/>
                </a:lnTo>
                <a:lnTo>
                  <a:pt x="207197" y="225480"/>
                </a:lnTo>
                <a:lnTo>
                  <a:pt x="206483" y="188487"/>
                </a:lnTo>
                <a:lnTo>
                  <a:pt x="199961" y="156541"/>
                </a:lnTo>
                <a:lnTo>
                  <a:pt x="183345" y="133926"/>
                </a:lnTo>
                <a:lnTo>
                  <a:pt x="152351" y="124928"/>
                </a:lnTo>
                <a:lnTo>
                  <a:pt x="128197" y="129435"/>
                </a:lnTo>
                <a:lnTo>
                  <a:pt x="110708" y="143464"/>
                </a:lnTo>
                <a:lnTo>
                  <a:pt x="100075" y="167776"/>
                </a:lnTo>
                <a:lnTo>
                  <a:pt x="96489" y="203135"/>
                </a:lnTo>
                <a:lnTo>
                  <a:pt x="100536" y="238906"/>
                </a:lnTo>
                <a:lnTo>
                  <a:pt x="113628" y="268392"/>
                </a:lnTo>
                <a:lnTo>
                  <a:pt x="139480" y="295974"/>
                </a:lnTo>
                <a:lnTo>
                  <a:pt x="181805" y="326031"/>
                </a:lnTo>
                <a:lnTo>
                  <a:pt x="229794" y="359118"/>
                </a:lnTo>
                <a:lnTo>
                  <a:pt x="264912" y="393521"/>
                </a:lnTo>
                <a:lnTo>
                  <a:pt x="288427" y="432507"/>
                </a:lnTo>
                <a:lnTo>
                  <a:pt x="301606" y="479342"/>
                </a:lnTo>
                <a:lnTo>
                  <a:pt x="305718" y="537292"/>
                </a:lnTo>
                <a:lnTo>
                  <a:pt x="301680" y="592992"/>
                </a:lnTo>
                <a:lnTo>
                  <a:pt x="289012" y="638210"/>
                </a:lnTo>
                <a:lnTo>
                  <a:pt x="266887" y="672946"/>
                </a:lnTo>
                <a:lnTo>
                  <a:pt x="234474" y="697200"/>
                </a:lnTo>
                <a:lnTo>
                  <a:pt x="190947" y="710973"/>
                </a:lnTo>
                <a:lnTo>
                  <a:pt x="190947" y="78410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36" name="object 136"/>
          <p:cNvSpPr/>
          <p:nvPr/>
        </p:nvSpPr>
        <p:spPr>
          <a:xfrm>
            <a:off x="5953495" y="3385265"/>
            <a:ext cx="183291" cy="405473"/>
          </a:xfrm>
          <a:custGeom>
            <a:avLst/>
            <a:gdLst/>
            <a:ahLst/>
            <a:cxnLst/>
            <a:rect l="l" t="t" r="r" b="b"/>
            <a:pathLst>
              <a:path w="302259" h="668654">
                <a:moveTo>
                  <a:pt x="147273" y="668314"/>
                </a:moveTo>
                <a:lnTo>
                  <a:pt x="95595" y="661788"/>
                </a:lnTo>
                <a:lnTo>
                  <a:pt x="56501" y="644201"/>
                </a:lnTo>
                <a:lnTo>
                  <a:pt x="28692" y="617023"/>
                </a:lnTo>
                <a:lnTo>
                  <a:pt x="10871" y="581718"/>
                </a:lnTo>
                <a:lnTo>
                  <a:pt x="1739" y="539756"/>
                </a:lnTo>
                <a:lnTo>
                  <a:pt x="0" y="492602"/>
                </a:lnTo>
                <a:lnTo>
                  <a:pt x="90395" y="492602"/>
                </a:lnTo>
                <a:lnTo>
                  <a:pt x="90998" y="528595"/>
                </a:lnTo>
                <a:lnTo>
                  <a:pt x="98266" y="559637"/>
                </a:lnTo>
                <a:lnTo>
                  <a:pt x="115818" y="582299"/>
                </a:lnTo>
                <a:lnTo>
                  <a:pt x="147273" y="593154"/>
                </a:lnTo>
                <a:lnTo>
                  <a:pt x="182862" y="583526"/>
                </a:lnTo>
                <a:lnTo>
                  <a:pt x="201631" y="551471"/>
                </a:lnTo>
                <a:lnTo>
                  <a:pt x="208701" y="505034"/>
                </a:lnTo>
                <a:lnTo>
                  <a:pt x="209188" y="452260"/>
                </a:lnTo>
                <a:lnTo>
                  <a:pt x="208213" y="401191"/>
                </a:lnTo>
                <a:lnTo>
                  <a:pt x="205737" y="357041"/>
                </a:lnTo>
                <a:lnTo>
                  <a:pt x="196787" y="325270"/>
                </a:lnTo>
                <a:lnTo>
                  <a:pt x="179076" y="306067"/>
                </a:lnTo>
                <a:lnTo>
                  <a:pt x="150320" y="299624"/>
                </a:lnTo>
                <a:lnTo>
                  <a:pt x="125499" y="303798"/>
                </a:lnTo>
                <a:lnTo>
                  <a:pt x="107915" y="316256"/>
                </a:lnTo>
                <a:lnTo>
                  <a:pt x="96044" y="336902"/>
                </a:lnTo>
                <a:lnTo>
                  <a:pt x="88363" y="365643"/>
                </a:lnTo>
                <a:lnTo>
                  <a:pt x="7109" y="357517"/>
                </a:lnTo>
                <a:lnTo>
                  <a:pt x="11613" y="312609"/>
                </a:lnTo>
                <a:lnTo>
                  <a:pt x="16277" y="260167"/>
                </a:lnTo>
                <a:lnTo>
                  <a:pt x="20887" y="203478"/>
                </a:lnTo>
                <a:lnTo>
                  <a:pt x="25231" y="145830"/>
                </a:lnTo>
                <a:lnTo>
                  <a:pt x="29096" y="90510"/>
                </a:lnTo>
                <a:lnTo>
                  <a:pt x="32267" y="40804"/>
                </a:lnTo>
                <a:lnTo>
                  <a:pt x="34532" y="0"/>
                </a:lnTo>
                <a:lnTo>
                  <a:pt x="287436" y="0"/>
                </a:lnTo>
                <a:lnTo>
                  <a:pt x="278295" y="80238"/>
                </a:lnTo>
                <a:lnTo>
                  <a:pt x="113755" y="80238"/>
                </a:lnTo>
                <a:lnTo>
                  <a:pt x="111121" y="125261"/>
                </a:lnTo>
                <a:lnTo>
                  <a:pt x="107915" y="173045"/>
                </a:lnTo>
                <a:lnTo>
                  <a:pt x="104328" y="218354"/>
                </a:lnTo>
                <a:lnTo>
                  <a:pt x="100551" y="255950"/>
                </a:lnTo>
                <a:lnTo>
                  <a:pt x="113962" y="242143"/>
                </a:lnTo>
                <a:lnTo>
                  <a:pt x="132418" y="231574"/>
                </a:lnTo>
                <a:lnTo>
                  <a:pt x="155255" y="224813"/>
                </a:lnTo>
                <a:lnTo>
                  <a:pt x="181805" y="222433"/>
                </a:lnTo>
                <a:lnTo>
                  <a:pt x="223623" y="227043"/>
                </a:lnTo>
                <a:lnTo>
                  <a:pt x="275881" y="275653"/>
                </a:lnTo>
                <a:lnTo>
                  <a:pt x="289663" y="315282"/>
                </a:lnTo>
                <a:lnTo>
                  <a:pt x="297439" y="362214"/>
                </a:lnTo>
                <a:lnTo>
                  <a:pt x="300879" y="414262"/>
                </a:lnTo>
                <a:lnTo>
                  <a:pt x="301655" y="469242"/>
                </a:lnTo>
                <a:lnTo>
                  <a:pt x="298754" y="523486"/>
                </a:lnTo>
                <a:lnTo>
                  <a:pt x="288940" y="571411"/>
                </a:lnTo>
                <a:lnTo>
                  <a:pt x="270550" y="611436"/>
                </a:lnTo>
                <a:lnTo>
                  <a:pt x="241918" y="641982"/>
                </a:lnTo>
                <a:lnTo>
                  <a:pt x="201381" y="661468"/>
                </a:lnTo>
                <a:lnTo>
                  <a:pt x="147273" y="668314"/>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37" name="object 137"/>
          <p:cNvSpPr/>
          <p:nvPr/>
        </p:nvSpPr>
        <p:spPr>
          <a:xfrm>
            <a:off x="6192714" y="3374179"/>
            <a:ext cx="201774" cy="411634"/>
          </a:xfrm>
          <a:custGeom>
            <a:avLst/>
            <a:gdLst/>
            <a:ahLst/>
            <a:cxnLst/>
            <a:rect l="l" t="t" r="r" b="b"/>
            <a:pathLst>
              <a:path w="332740" h="678814">
                <a:moveTo>
                  <a:pt x="332126" y="678471"/>
                </a:moveTo>
                <a:lnTo>
                  <a:pt x="232589" y="678471"/>
                </a:lnTo>
                <a:lnTo>
                  <a:pt x="135084" y="360564"/>
                </a:lnTo>
                <a:lnTo>
                  <a:pt x="89379" y="454007"/>
                </a:lnTo>
                <a:lnTo>
                  <a:pt x="89379" y="678471"/>
                </a:lnTo>
                <a:lnTo>
                  <a:pt x="0" y="678471"/>
                </a:lnTo>
                <a:lnTo>
                  <a:pt x="0" y="0"/>
                </a:lnTo>
                <a:lnTo>
                  <a:pt x="89379" y="0"/>
                </a:lnTo>
                <a:lnTo>
                  <a:pt x="89666" y="52523"/>
                </a:lnTo>
                <a:lnTo>
                  <a:pt x="89642" y="105329"/>
                </a:lnTo>
                <a:lnTo>
                  <a:pt x="89506" y="158191"/>
                </a:lnTo>
                <a:lnTo>
                  <a:pt x="89454" y="210884"/>
                </a:lnTo>
                <a:lnTo>
                  <a:pt x="89685" y="263182"/>
                </a:lnTo>
                <a:lnTo>
                  <a:pt x="90395" y="314859"/>
                </a:lnTo>
                <a:lnTo>
                  <a:pt x="104211" y="282014"/>
                </a:lnTo>
                <a:lnTo>
                  <a:pt x="121457" y="240889"/>
                </a:lnTo>
                <a:lnTo>
                  <a:pt x="183286" y="93246"/>
                </a:lnTo>
                <a:lnTo>
                  <a:pt x="203765" y="44411"/>
                </a:lnTo>
                <a:lnTo>
                  <a:pt x="222433" y="0"/>
                </a:lnTo>
                <a:lnTo>
                  <a:pt x="322984" y="0"/>
                </a:lnTo>
                <a:lnTo>
                  <a:pt x="197041" y="266107"/>
                </a:lnTo>
                <a:lnTo>
                  <a:pt x="332126"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38" name="object 138"/>
          <p:cNvSpPr/>
          <p:nvPr/>
        </p:nvSpPr>
        <p:spPr>
          <a:xfrm>
            <a:off x="6440432" y="3696914"/>
            <a:ext cx="55449" cy="88950"/>
          </a:xfrm>
          <a:custGeom>
            <a:avLst/>
            <a:gdLst/>
            <a:ahLst/>
            <a:cxnLst/>
            <a:rect l="l" t="t" r="r" b="b"/>
            <a:pathLst>
              <a:path w="91440" h="146685">
                <a:moveTo>
                  <a:pt x="91410" y="146257"/>
                </a:moveTo>
                <a:lnTo>
                  <a:pt x="0" y="146257"/>
                </a:lnTo>
                <a:lnTo>
                  <a:pt x="0" y="0"/>
                </a:lnTo>
                <a:lnTo>
                  <a:pt x="91410" y="0"/>
                </a:lnTo>
                <a:lnTo>
                  <a:pt x="91410" y="146257"/>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grpSp>
        <p:nvGrpSpPr>
          <p:cNvPr id="139" name="object 139"/>
          <p:cNvGrpSpPr/>
          <p:nvPr/>
        </p:nvGrpSpPr>
        <p:grpSpPr>
          <a:xfrm>
            <a:off x="8489781" y="2219169"/>
            <a:ext cx="1859862" cy="1859862"/>
            <a:chOff x="13999573" y="3659574"/>
            <a:chExt cx="3067050" cy="3067050"/>
          </a:xfrm>
        </p:grpSpPr>
        <p:sp>
          <p:nvSpPr>
            <p:cNvPr id="140" name="object 140"/>
            <p:cNvSpPr/>
            <p:nvPr/>
          </p:nvSpPr>
          <p:spPr>
            <a:xfrm>
              <a:off x="14010044" y="3670045"/>
              <a:ext cx="3046095" cy="3046095"/>
            </a:xfrm>
            <a:custGeom>
              <a:avLst/>
              <a:gdLst/>
              <a:ahLst/>
              <a:cxnLst/>
              <a:rect l="l" t="t" r="r" b="b"/>
              <a:pathLst>
                <a:path w="3046094" h="3046095">
                  <a:moveTo>
                    <a:pt x="3045980" y="3045980"/>
                  </a:moveTo>
                  <a:lnTo>
                    <a:pt x="0" y="3045980"/>
                  </a:lnTo>
                  <a:lnTo>
                    <a:pt x="0" y="0"/>
                  </a:lnTo>
                  <a:lnTo>
                    <a:pt x="3045980" y="0"/>
                  </a:lnTo>
                  <a:lnTo>
                    <a:pt x="3045980" y="3045980"/>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41" name="object 141"/>
            <p:cNvSpPr/>
            <p:nvPr/>
          </p:nvSpPr>
          <p:spPr>
            <a:xfrm>
              <a:off x="14010044" y="3670045"/>
              <a:ext cx="3046095" cy="3046095"/>
            </a:xfrm>
            <a:custGeom>
              <a:avLst/>
              <a:gdLst/>
              <a:ahLst/>
              <a:cxnLst/>
              <a:rect l="l" t="t" r="r" b="b"/>
              <a:pathLst>
                <a:path w="3046094" h="3046095">
                  <a:moveTo>
                    <a:pt x="0" y="0"/>
                  </a:moveTo>
                  <a:lnTo>
                    <a:pt x="3045980" y="0"/>
                  </a:lnTo>
                  <a:lnTo>
                    <a:pt x="3045980" y="3045980"/>
                  </a:lnTo>
                  <a:lnTo>
                    <a:pt x="0" y="3045980"/>
                  </a:lnTo>
                  <a:lnTo>
                    <a:pt x="0" y="0"/>
                  </a:lnTo>
                  <a:close/>
                </a:path>
              </a:pathLst>
            </a:custGeom>
            <a:ln w="20941">
              <a:solidFill>
                <a:srgbClr val="231F20"/>
              </a:solidFill>
            </a:ln>
          </p:spPr>
          <p:txBody>
            <a:bodyPr wrap="square" lIns="0" tIns="0" rIns="0" bIns="0" rtlCol="0"/>
            <a:lstStyle/>
            <a:p>
              <a:pPr defTabSz="554492"/>
              <a:endParaRPr sz="1092" kern="0">
                <a:solidFill>
                  <a:sysClr val="windowText" lastClr="000000"/>
                </a:solidFill>
              </a:endParaRPr>
            </a:p>
          </p:txBody>
        </p:sp>
        <p:pic>
          <p:nvPicPr>
            <p:cNvPr id="142" name="object 142"/>
            <p:cNvPicPr/>
            <p:nvPr/>
          </p:nvPicPr>
          <p:blipFill>
            <a:blip r:embed="rId3" cstate="print"/>
            <a:stretch>
              <a:fillRect/>
            </a:stretch>
          </p:blipFill>
          <p:spPr>
            <a:xfrm>
              <a:off x="14188049" y="3876321"/>
              <a:ext cx="2680546" cy="2680546"/>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3CA58F-1390-C328-A395-7550B232A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468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0AD590A-F024-F0E8-EB8C-B80CD143A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519"/>
            <a:ext cx="12262257" cy="6897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484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D9795"/>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4BCFD90-F6AC-CF1F-2007-60D8D57CF04A}"/>
              </a:ext>
            </a:extLst>
          </p:cNvPr>
          <p:cNvSpPr/>
          <p:nvPr/>
        </p:nvSpPr>
        <p:spPr>
          <a:xfrm>
            <a:off x="182693" y="129308"/>
            <a:ext cx="5652655" cy="6567055"/>
          </a:xfrm>
          <a:prstGeom prst="roundRect">
            <a:avLst>
              <a:gd name="adj" fmla="val 5556"/>
            </a:avLst>
          </a:prstGeom>
          <a:solidFill>
            <a:srgbClr val="EBD99F"/>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0A3398D-590F-9149-E546-7D3638EEFBA7}"/>
              </a:ext>
            </a:extLst>
          </p:cNvPr>
          <p:cNvSpPr>
            <a:spLocks noGrp="1"/>
          </p:cNvSpPr>
          <p:nvPr>
            <p:ph type="title"/>
          </p:nvPr>
        </p:nvSpPr>
        <p:spPr>
          <a:xfrm>
            <a:off x="380121" y="365122"/>
            <a:ext cx="5257800" cy="1325563"/>
          </a:xfrm>
        </p:spPr>
        <p:txBody>
          <a:bodyPr/>
          <a:lstStyle/>
          <a:p>
            <a:pPr algn="ctr"/>
            <a:r>
              <a:rPr lang="en-US" b="1" dirty="0"/>
              <a:t>IO 115 Makerspace</a:t>
            </a:r>
          </a:p>
        </p:txBody>
      </p:sp>
      <p:sp>
        <p:nvSpPr>
          <p:cNvPr id="3" name="Content Placeholder 2">
            <a:extLst>
              <a:ext uri="{FF2B5EF4-FFF2-40B4-BE49-F238E27FC236}">
                <a16:creationId xmlns:a16="http://schemas.microsoft.com/office/drawing/2014/main" id="{46F06A93-EDDD-5352-AF49-35B6146F8D82}"/>
              </a:ext>
            </a:extLst>
          </p:cNvPr>
          <p:cNvSpPr>
            <a:spLocks noGrp="1"/>
          </p:cNvSpPr>
          <p:nvPr>
            <p:ph idx="1"/>
          </p:nvPr>
        </p:nvSpPr>
        <p:spPr>
          <a:xfrm>
            <a:off x="317635" y="1519527"/>
            <a:ext cx="5382768" cy="4351338"/>
          </a:xfrm>
        </p:spPr>
        <p:txBody>
          <a:bodyPr/>
          <a:lstStyle/>
          <a:p>
            <a:pPr marL="0" indent="0">
              <a:buNone/>
            </a:pPr>
            <a:r>
              <a:rPr lang="en-US" dirty="0"/>
              <a:t>New! Extended Hours</a:t>
            </a:r>
          </a:p>
          <a:p>
            <a:pPr marL="0" indent="0">
              <a:buNone/>
            </a:pPr>
            <a:r>
              <a:rPr lang="en-US" sz="2000" b="1" dirty="0"/>
              <a:t>Mon - Fri: 	</a:t>
            </a:r>
            <a:r>
              <a:rPr lang="en-US" sz="2000" dirty="0"/>
              <a:t>8:30 AM – 10:00 PM</a:t>
            </a:r>
          </a:p>
          <a:p>
            <a:pPr marL="0" indent="0">
              <a:buNone/>
            </a:pPr>
            <a:r>
              <a:rPr lang="en-US" sz="2000" b="1" dirty="0"/>
              <a:t>Saturday: 	</a:t>
            </a:r>
            <a:r>
              <a:rPr lang="en-US" sz="2000" dirty="0"/>
              <a:t>9:00 AM – 5:00 PM</a:t>
            </a:r>
          </a:p>
          <a:p>
            <a:pPr marL="0" indent="0">
              <a:spcAft>
                <a:spcPts val="600"/>
              </a:spcAft>
              <a:buNone/>
            </a:pPr>
            <a:r>
              <a:rPr lang="en-US" sz="2000" b="1" dirty="0"/>
              <a:t>Sunday: 	Closed</a:t>
            </a:r>
            <a:endParaRPr lang="en-US" sz="2400" b="1" dirty="0"/>
          </a:p>
          <a:p>
            <a:pPr marL="0" indent="0">
              <a:spcAft>
                <a:spcPts val="600"/>
              </a:spcAft>
              <a:buNone/>
            </a:pPr>
            <a:r>
              <a:rPr lang="en-US" sz="2400" b="1" dirty="0"/>
              <a:t>Apply for Saturday Card Access:</a:t>
            </a:r>
          </a:p>
          <a:p>
            <a:endParaRPr lang="en-US" sz="2400" dirty="0"/>
          </a:p>
          <a:p>
            <a:pPr marL="0" indent="0">
              <a:buNone/>
            </a:pPr>
            <a:endParaRPr lang="en-US" sz="2400" dirty="0"/>
          </a:p>
          <a:p>
            <a:endParaRPr lang="en-US" dirty="0"/>
          </a:p>
        </p:txBody>
      </p:sp>
      <p:sp>
        <p:nvSpPr>
          <p:cNvPr id="13" name="Rectangle: Rounded Corners 12">
            <a:extLst>
              <a:ext uri="{FF2B5EF4-FFF2-40B4-BE49-F238E27FC236}">
                <a16:creationId xmlns:a16="http://schemas.microsoft.com/office/drawing/2014/main" id="{F722943E-5284-A4BD-3F84-7700C8A791AA}"/>
              </a:ext>
            </a:extLst>
          </p:cNvPr>
          <p:cNvSpPr/>
          <p:nvPr/>
        </p:nvSpPr>
        <p:spPr>
          <a:xfrm>
            <a:off x="6363855" y="129308"/>
            <a:ext cx="5652655" cy="6567055"/>
          </a:xfrm>
          <a:prstGeom prst="roundRect">
            <a:avLst>
              <a:gd name="adj" fmla="val 5556"/>
            </a:avLst>
          </a:prstGeom>
          <a:solidFill>
            <a:srgbClr val="EBD99F"/>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itle 1">
            <a:extLst>
              <a:ext uri="{FF2B5EF4-FFF2-40B4-BE49-F238E27FC236}">
                <a16:creationId xmlns:a16="http://schemas.microsoft.com/office/drawing/2014/main" id="{4215B065-2924-2CE3-33AF-5380FBB6972C}"/>
              </a:ext>
            </a:extLst>
          </p:cNvPr>
          <p:cNvSpPr txBox="1">
            <a:spLocks/>
          </p:cNvSpPr>
          <p:nvPr/>
        </p:nvSpPr>
        <p:spPr>
          <a:xfrm>
            <a:off x="6398443" y="365121"/>
            <a:ext cx="55834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j-ea"/>
                <a:cs typeface="+mj-cs"/>
              </a:rPr>
              <a:t>SL 113 RSO Workshop</a:t>
            </a:r>
          </a:p>
        </p:txBody>
      </p:sp>
      <p:sp>
        <p:nvSpPr>
          <p:cNvPr id="5" name="Content Placeholder 2">
            <a:extLst>
              <a:ext uri="{FF2B5EF4-FFF2-40B4-BE49-F238E27FC236}">
                <a16:creationId xmlns:a16="http://schemas.microsoft.com/office/drawing/2014/main" id="{2652E473-D97B-64E8-AEA8-83A37E62AC83}"/>
              </a:ext>
            </a:extLst>
          </p:cNvPr>
          <p:cNvSpPr txBox="1">
            <a:spLocks/>
          </p:cNvSpPr>
          <p:nvPr/>
        </p:nvSpPr>
        <p:spPr>
          <a:xfrm>
            <a:off x="6529786" y="1519527"/>
            <a:ext cx="5382768" cy="50475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Now Open!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Mon – Fri: 	</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8:30 AM – 10:00 PM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Saturday: 	</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9:00 AM – 5:00 PM</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Sunday: 	Closed</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Apply for Card Access: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1" name="Straight Connector 10">
            <a:extLst>
              <a:ext uri="{FF2B5EF4-FFF2-40B4-BE49-F238E27FC236}">
                <a16:creationId xmlns:a16="http://schemas.microsoft.com/office/drawing/2014/main" id="{A712C653-4B8C-F644-EEF4-83536831656E}"/>
              </a:ext>
            </a:extLst>
          </p:cNvPr>
          <p:cNvCxnSpPr>
            <a:cxnSpLocks/>
          </p:cNvCxnSpPr>
          <p:nvPr/>
        </p:nvCxnSpPr>
        <p:spPr>
          <a:xfrm>
            <a:off x="547530" y="1339272"/>
            <a:ext cx="4922982"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740FBDA-9BC7-0BCE-8F2F-518CBC03125C}"/>
              </a:ext>
            </a:extLst>
          </p:cNvPr>
          <p:cNvCxnSpPr>
            <a:cxnSpLocks/>
          </p:cNvCxnSpPr>
          <p:nvPr/>
        </p:nvCxnSpPr>
        <p:spPr>
          <a:xfrm>
            <a:off x="6759679" y="1362362"/>
            <a:ext cx="4922982"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5A0B1363-5B39-0F2E-13E0-81FB57407F63}"/>
              </a:ext>
            </a:extLst>
          </p:cNvPr>
          <p:cNvPicPr>
            <a:picLocks noChangeAspect="1"/>
          </p:cNvPicPr>
          <p:nvPr/>
        </p:nvPicPr>
        <p:blipFill>
          <a:blip r:embed="rId2">
            <a:extLst>
              <a:ext uri="{28A0092B-C50C-407E-A947-70E740481C1C}">
                <a14:useLocalDpi xmlns:a14="http://schemas.microsoft.com/office/drawing/2010/main" val="0"/>
              </a:ext>
            </a:extLst>
          </a:blip>
          <a:srcRect l="25488" t="36551" r="25354" b="14394"/>
          <a:stretch>
            <a:fillRect/>
          </a:stretch>
        </p:blipFill>
        <p:spPr>
          <a:xfrm>
            <a:off x="7837054" y="3866475"/>
            <a:ext cx="2706254" cy="2700580"/>
          </a:xfrm>
          <a:prstGeom prst="rect">
            <a:avLst/>
          </a:prstGeom>
        </p:spPr>
      </p:pic>
      <p:pic>
        <p:nvPicPr>
          <p:cNvPr id="19" name="Picture 18">
            <a:extLst>
              <a:ext uri="{FF2B5EF4-FFF2-40B4-BE49-F238E27FC236}">
                <a16:creationId xmlns:a16="http://schemas.microsoft.com/office/drawing/2014/main" id="{58638114-9E60-E0B1-7E8B-22DDBD822D1D}"/>
              </a:ext>
            </a:extLst>
          </p:cNvPr>
          <p:cNvPicPr>
            <a:picLocks noChangeAspect="1"/>
          </p:cNvPicPr>
          <p:nvPr/>
        </p:nvPicPr>
        <p:blipFill>
          <a:blip r:embed="rId3">
            <a:extLst>
              <a:ext uri="{28A0092B-C50C-407E-A947-70E740481C1C}">
                <a14:useLocalDpi xmlns:a14="http://schemas.microsoft.com/office/drawing/2010/main" val="0"/>
              </a:ext>
            </a:extLst>
          </a:blip>
          <a:srcRect l="25892" t="36361" r="26129" b="14395"/>
          <a:stretch>
            <a:fillRect/>
          </a:stretch>
        </p:blipFill>
        <p:spPr>
          <a:xfrm>
            <a:off x="1694936" y="3869575"/>
            <a:ext cx="2628167" cy="2697480"/>
          </a:xfrm>
          <a:prstGeom prst="rect">
            <a:avLst/>
          </a:prstGeom>
        </p:spPr>
      </p:pic>
    </p:spTree>
    <p:extLst>
      <p:ext uri="{BB962C8B-B14F-4D97-AF65-F5344CB8AC3E}">
        <p14:creationId xmlns:p14="http://schemas.microsoft.com/office/powerpoint/2010/main" val="2841340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F8D6-2A70-55D2-4F73-5C36804B17B6}"/>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DEE33F1F-A52C-18AC-772A-9083F97E02B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EEDE08A-B93B-CC56-89B5-45610B4E035F}"/>
              </a:ext>
            </a:extLst>
          </p:cNvPr>
          <p:cNvPicPr>
            <a:picLocks noChangeAspect="1"/>
          </p:cNvPicPr>
          <p:nvPr/>
        </p:nvPicPr>
        <p:blipFill>
          <a:blip r:embed="rId2"/>
          <a:stretch>
            <a:fillRect/>
          </a:stretch>
        </p:blipFill>
        <p:spPr>
          <a:xfrm>
            <a:off x="0" y="-55469"/>
            <a:ext cx="12290612" cy="6913469"/>
          </a:xfrm>
          <a:prstGeom prst="rect">
            <a:avLst/>
          </a:prstGeom>
        </p:spPr>
      </p:pic>
    </p:spTree>
    <p:extLst>
      <p:ext uri="{BB962C8B-B14F-4D97-AF65-F5344CB8AC3E}">
        <p14:creationId xmlns:p14="http://schemas.microsoft.com/office/powerpoint/2010/main" val="2551190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118A04-C3FD-F7E4-2D3C-A9C84E0DF924}"/>
              </a:ext>
            </a:extLst>
          </p:cNvPr>
          <p:cNvPicPr>
            <a:picLocks noChangeAspect="1"/>
          </p:cNvPicPr>
          <p:nvPr/>
        </p:nvPicPr>
        <p:blipFill>
          <a:blip r:embed="rId2"/>
          <a:stretch>
            <a:fillRect/>
          </a:stretch>
        </p:blipFill>
        <p:spPr>
          <a:xfrm>
            <a:off x="0" y="0"/>
            <a:ext cx="6890099" cy="5098211"/>
          </a:xfrm>
          <a:prstGeom prst="rect">
            <a:avLst/>
          </a:prstGeom>
        </p:spPr>
      </p:pic>
      <p:pic>
        <p:nvPicPr>
          <p:cNvPr id="5" name="Picture 4">
            <a:extLst>
              <a:ext uri="{FF2B5EF4-FFF2-40B4-BE49-F238E27FC236}">
                <a16:creationId xmlns:a16="http://schemas.microsoft.com/office/drawing/2014/main" id="{D3D34F8C-51E7-8031-DD86-D60A2080886D}"/>
              </a:ext>
            </a:extLst>
          </p:cNvPr>
          <p:cNvPicPr>
            <a:picLocks noChangeAspect="1"/>
          </p:cNvPicPr>
          <p:nvPr/>
        </p:nvPicPr>
        <p:blipFill>
          <a:blip r:embed="rId3"/>
          <a:stretch>
            <a:fillRect/>
          </a:stretch>
        </p:blipFill>
        <p:spPr>
          <a:xfrm>
            <a:off x="8168005" y="4252798"/>
            <a:ext cx="3041115" cy="2380003"/>
          </a:xfrm>
          <a:prstGeom prst="rect">
            <a:avLst/>
          </a:prstGeom>
        </p:spPr>
      </p:pic>
      <p:sp>
        <p:nvSpPr>
          <p:cNvPr id="17" name="TextBox 16">
            <a:extLst>
              <a:ext uri="{FF2B5EF4-FFF2-40B4-BE49-F238E27FC236}">
                <a16:creationId xmlns:a16="http://schemas.microsoft.com/office/drawing/2014/main" id="{EEFC6484-27B5-1ED9-F008-1F2D2184688A}"/>
              </a:ext>
            </a:extLst>
          </p:cNvPr>
          <p:cNvSpPr txBox="1"/>
          <p:nvPr/>
        </p:nvSpPr>
        <p:spPr>
          <a:xfrm>
            <a:off x="7438074" y="65647"/>
            <a:ext cx="421972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FB991"/>
                </a:solidFill>
                <a:effectLst/>
                <a:uLnTx/>
                <a:uFillTx/>
                <a:latin typeface="Source Sans Pro" panose="020B0503030403020204" pitchFamily="34" charset="0"/>
                <a:ea typeface="Source Sans Pro" panose="020B0503030403020204" pitchFamily="34" charset="0"/>
                <a:cs typeface="+mn-cs"/>
              </a:rPr>
              <a:t>INDIANAPOLIS</a:t>
            </a:r>
          </a:p>
        </p:txBody>
      </p:sp>
      <p:sp>
        <p:nvSpPr>
          <p:cNvPr id="19" name="TextBox 18">
            <a:extLst>
              <a:ext uri="{FF2B5EF4-FFF2-40B4-BE49-F238E27FC236}">
                <a16:creationId xmlns:a16="http://schemas.microsoft.com/office/drawing/2014/main" id="{4FBC40CA-E736-DAFE-383E-C726F50CE762}"/>
              </a:ext>
            </a:extLst>
          </p:cNvPr>
          <p:cNvSpPr txBox="1"/>
          <p:nvPr/>
        </p:nvSpPr>
        <p:spPr>
          <a:xfrm>
            <a:off x="7438074" y="896644"/>
            <a:ext cx="450097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FB991"/>
                </a:solidFill>
                <a:effectLst/>
                <a:uLnTx/>
                <a:uFillTx/>
                <a:latin typeface="Source Sans Pro" panose="020B0503030403020204" pitchFamily="34" charset="0"/>
                <a:ea typeface="Source Sans Pro" panose="020B0503030403020204" pitchFamily="34" charset="0"/>
                <a:cs typeface="+mn-cs"/>
              </a:rPr>
              <a:t>P</a:t>
            </a:r>
            <a:r>
              <a:rPr kumimoji="0" lang="en-US" sz="4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URDUE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FB991"/>
                </a:solidFill>
                <a:effectLst/>
                <a:uLnTx/>
                <a:uFillTx/>
                <a:latin typeface="Source Sans Pro" panose="020B0503030403020204" pitchFamily="34" charset="0"/>
                <a:ea typeface="Source Sans Pro" panose="020B0503030403020204" pitchFamily="34" charset="0"/>
                <a:cs typeface="+mn-cs"/>
              </a:rPr>
              <a:t>M</a:t>
            </a:r>
            <a:r>
              <a:rPr kumimoji="0" lang="en-US" sz="4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ECHANICAL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FB991"/>
                </a:solidFill>
                <a:effectLst/>
                <a:uLnTx/>
                <a:uFillTx/>
                <a:latin typeface="Source Sans Pro" panose="020B0503030403020204" pitchFamily="34" charset="0"/>
                <a:ea typeface="Source Sans Pro" panose="020B0503030403020204" pitchFamily="34" charset="0"/>
                <a:cs typeface="+mn-cs"/>
              </a:rPr>
              <a:t>E</a:t>
            </a:r>
            <a:r>
              <a:rPr kumimoji="0" lang="en-US" sz="4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NGINEERING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FB991"/>
                </a:solidFill>
                <a:effectLst/>
                <a:uLnTx/>
                <a:uFillTx/>
                <a:latin typeface="Source Sans Pro" panose="020B0503030403020204" pitchFamily="34" charset="0"/>
                <a:ea typeface="Source Sans Pro" panose="020B0503030403020204" pitchFamily="34" charset="0"/>
                <a:cs typeface="+mn-cs"/>
              </a:rPr>
              <a:t>A</a:t>
            </a:r>
            <a:r>
              <a:rPr kumimoji="0" lang="en-US" sz="4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MBASSADORS</a:t>
            </a:r>
          </a:p>
        </p:txBody>
      </p:sp>
      <p:sp>
        <p:nvSpPr>
          <p:cNvPr id="21" name="TextBox 20">
            <a:extLst>
              <a:ext uri="{FF2B5EF4-FFF2-40B4-BE49-F238E27FC236}">
                <a16:creationId xmlns:a16="http://schemas.microsoft.com/office/drawing/2014/main" id="{51614A5F-2FAC-ED8F-7818-45841644E1E6}"/>
              </a:ext>
            </a:extLst>
          </p:cNvPr>
          <p:cNvSpPr txBox="1"/>
          <p:nvPr/>
        </p:nvSpPr>
        <p:spPr>
          <a:xfrm>
            <a:off x="142982" y="5317846"/>
            <a:ext cx="666713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The Purdue Mechanical Engineering Ambassadors (PMEA) act as delegates of the Purdue Mechanical Engineering program in promoting unity between students, faculty, alumni, family, and organizations, as well as reaching out to prospective students.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Questions? Email </a:t>
            </a:r>
            <a:r>
              <a:rPr kumimoji="0" lang="en-U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hlinkClick r:id="rId4"/>
              </a:rPr>
              <a:t>pmea.of.indy@gmail.com</a:t>
            </a:r>
            <a:endParaRPr kumimoji="0" lang="en-U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3172803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6249B-E899-7C16-609B-29A85BED986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FF4CF7F-C0D3-FD33-B74A-6F6C2984CB2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8216F92F-1D6F-56D5-7D98-A686609BF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66202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4E267F-25C8-47DF-9D61-B51817DADC64}"/>
              </a:ext>
            </a:extLst>
          </p:cNvPr>
          <p:cNvSpPr>
            <a:spLocks noGrp="1"/>
          </p:cNvSpPr>
          <p:nvPr>
            <p:ph type="body" sz="half" idx="2"/>
          </p:nvPr>
        </p:nvSpPr>
        <p:spPr>
          <a:xfrm>
            <a:off x="6615759" y="1543322"/>
            <a:ext cx="5237987" cy="2397435"/>
          </a:xfrm>
        </p:spPr>
        <p:txBody>
          <a:bodyPr>
            <a:normAutofit fontScale="92500"/>
          </a:bodyPr>
          <a:lstStyle/>
          <a:p>
            <a:pPr marL="285750" indent="-285750">
              <a:buFont typeface="Arial" panose="020B0604020202020204" pitchFamily="34" charset="0"/>
              <a:buChar char="•"/>
            </a:pPr>
            <a:r>
              <a:rPr lang="en-US" dirty="0"/>
              <a:t>Current EPICS &amp; VIP students are encouraged to sign up  as a peer reviewer. Learn what other groups are doing    and earn PDH credit.</a:t>
            </a:r>
          </a:p>
          <a:p>
            <a:pPr marL="285750" indent="-285750">
              <a:buFont typeface="Arial" panose="020B0604020202020204" pitchFamily="34" charset="0"/>
              <a:buChar char="•"/>
            </a:pPr>
            <a:r>
              <a:rPr lang="en-US" dirty="0"/>
              <a:t>Engineering, Science, Polytechnic and other upperclassmen are encouraged to sign up as external reviewers.  Find out about the many EPICS &amp; VIP projects  in Indianapolis while sharing your expertise.</a:t>
            </a:r>
          </a:p>
          <a:p>
            <a:pPr marL="285750" indent="-285750">
              <a:buFont typeface="Arial" panose="020B0604020202020204" pitchFamily="34" charset="0"/>
              <a:buChar char="•"/>
            </a:pPr>
            <a:r>
              <a:rPr lang="en-US" dirty="0"/>
              <a:t>Virtual and in-person opportunities available.</a:t>
            </a:r>
          </a:p>
          <a:p>
            <a:pPr marL="285750" indent="-285750">
              <a:buFont typeface="Arial" panose="020B0604020202020204" pitchFamily="34" charset="0"/>
              <a:buChar char="•"/>
            </a:pPr>
            <a:r>
              <a:rPr lang="en-US" dirty="0"/>
              <a:t>Options available Monday through Friday, February 23 - 27</a:t>
            </a:r>
          </a:p>
          <a:p>
            <a:pPr marL="285750" indent="-285750">
              <a:buFont typeface="Arial" panose="020B0604020202020204" pitchFamily="34" charset="0"/>
              <a:buChar char="•"/>
            </a:pPr>
            <a:endParaRPr lang="en-US" dirty="0"/>
          </a:p>
        </p:txBody>
      </p:sp>
      <p:sp>
        <p:nvSpPr>
          <p:cNvPr id="5" name="Title 4">
            <a:extLst>
              <a:ext uri="{FF2B5EF4-FFF2-40B4-BE49-F238E27FC236}">
                <a16:creationId xmlns:a16="http://schemas.microsoft.com/office/drawing/2014/main" id="{F6E2D3B1-47AD-F42C-134A-898069BAADEC}"/>
              </a:ext>
            </a:extLst>
          </p:cNvPr>
          <p:cNvSpPr>
            <a:spLocks noGrp="1"/>
          </p:cNvSpPr>
          <p:nvPr>
            <p:ph type="title"/>
          </p:nvPr>
        </p:nvSpPr>
        <p:spPr/>
        <p:txBody>
          <a:bodyPr>
            <a:normAutofit fontScale="90000"/>
          </a:bodyPr>
          <a:lstStyle/>
          <a:p>
            <a:r>
              <a:rPr lang="en-US" dirty="0"/>
              <a:t>Seeking Student Design Reviewers </a:t>
            </a:r>
          </a:p>
        </p:txBody>
      </p:sp>
      <p:sp>
        <p:nvSpPr>
          <p:cNvPr id="8" name="Text Placeholder 7">
            <a:extLst>
              <a:ext uri="{FF2B5EF4-FFF2-40B4-BE49-F238E27FC236}">
                <a16:creationId xmlns:a16="http://schemas.microsoft.com/office/drawing/2014/main" id="{6A892E85-82A0-CAF6-F533-D334C924F27C}"/>
              </a:ext>
            </a:extLst>
          </p:cNvPr>
          <p:cNvSpPr>
            <a:spLocks noGrp="1"/>
          </p:cNvSpPr>
          <p:nvPr>
            <p:ph type="body" sz="quarter" idx="15"/>
          </p:nvPr>
        </p:nvSpPr>
        <p:spPr>
          <a:xfrm>
            <a:off x="466725" y="363741"/>
            <a:ext cx="11277600" cy="365760"/>
          </a:xfrm>
        </p:spPr>
        <p:txBody>
          <a:bodyPr/>
          <a:lstStyle/>
          <a:p>
            <a:r>
              <a:rPr lang="en-US" dirty="0"/>
              <a:t>EPICS &amp; VIP Design Reviews</a:t>
            </a:r>
          </a:p>
        </p:txBody>
      </p:sp>
      <p:sp>
        <p:nvSpPr>
          <p:cNvPr id="13" name="Slide Number Placeholder 12">
            <a:extLst>
              <a:ext uri="{FF2B5EF4-FFF2-40B4-BE49-F238E27FC236}">
                <a16:creationId xmlns:a16="http://schemas.microsoft.com/office/drawing/2014/main" id="{94314E02-B829-D46D-EAE9-83F73BD793A2}"/>
              </a:ext>
            </a:extLst>
          </p:cNvPr>
          <p:cNvSpPr>
            <a:spLocks noGrp="1"/>
          </p:cNvSpPr>
          <p:nvPr>
            <p:ph type="sldNum" sz="quarter" idx="16"/>
          </p:nvPr>
        </p:nvSpPr>
        <p:spPr/>
        <p:txBody>
          <a:bodyPr/>
          <a:lstStyle/>
          <a:p>
            <a:fld id="{3086EA1D-707D-B54C-8FFB-433BD1A27D0B}" type="slidenum">
              <a:rPr lang="en-US" smtClean="0"/>
              <a:pPr/>
              <a:t>3</a:t>
            </a:fld>
            <a:endParaRPr lang="en-US" dirty="0"/>
          </a:p>
        </p:txBody>
      </p:sp>
      <p:pic>
        <p:nvPicPr>
          <p:cNvPr id="2" name="Picture Placeholder 1">
            <a:extLst>
              <a:ext uri="{FF2B5EF4-FFF2-40B4-BE49-F238E27FC236}">
                <a16:creationId xmlns:a16="http://schemas.microsoft.com/office/drawing/2014/main" id="{486067C7-7887-42FB-0CA2-33F32001DF3C}"/>
              </a:ext>
            </a:extLst>
          </p:cNvPr>
          <p:cNvPicPr>
            <a:picLocks noGrp="1" noChangeAspect="1"/>
          </p:cNvPicPr>
          <p:nvPr>
            <p:ph type="pic" idx="14"/>
          </p:nvPr>
        </p:nvPicPr>
        <p:blipFill>
          <a:blip r:embed="rId2">
            <a:extLst>
              <a:ext uri="{28A0092B-C50C-407E-A947-70E740481C1C}">
                <a14:useLocalDpi xmlns:a14="http://schemas.microsoft.com/office/drawing/2010/main" val="0"/>
              </a:ext>
            </a:extLst>
          </a:blip>
          <a:srcRect t="13847" b="13847"/>
          <a:stretch>
            <a:fillRect/>
          </a:stretch>
        </p:blipFill>
        <p:spPr>
          <a:xfrm>
            <a:off x="7598456" y="4286772"/>
            <a:ext cx="2843212" cy="2055812"/>
          </a:xfrm>
          <a:prstGeom prst="rect">
            <a:avLst/>
          </a:prstGeom>
          <a:solidFill>
            <a:schemeClr val="accent1"/>
          </a:solidFill>
        </p:spPr>
      </p:pic>
      <p:pic>
        <p:nvPicPr>
          <p:cNvPr id="4" name="Picture Placeholder 9">
            <a:extLst>
              <a:ext uri="{FF2B5EF4-FFF2-40B4-BE49-F238E27FC236}">
                <a16:creationId xmlns:a16="http://schemas.microsoft.com/office/drawing/2014/main" id="{038009E8-F3E4-10CA-5E9F-9D815F870C8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6622" b="26622"/>
          <a:stretch>
            <a:fillRect/>
          </a:stretch>
        </p:blipFill>
        <p:spPr>
          <a:xfrm>
            <a:off x="468313" y="1543050"/>
            <a:ext cx="5862637" cy="2252254"/>
          </a:xfrm>
          <a:prstGeom prst="rect">
            <a:avLst/>
          </a:prstGeom>
          <a:noFill/>
          <a:ln>
            <a:noFill/>
          </a:ln>
        </p:spPr>
      </p:pic>
      <p:pic>
        <p:nvPicPr>
          <p:cNvPr id="14" name="Picture 13">
            <a:extLst>
              <a:ext uri="{FF2B5EF4-FFF2-40B4-BE49-F238E27FC236}">
                <a16:creationId xmlns:a16="http://schemas.microsoft.com/office/drawing/2014/main" id="{FF92CD4C-7FA7-F47B-0CC4-DE4804DF9008}"/>
              </a:ext>
            </a:extLst>
          </p:cNvPr>
          <p:cNvPicPr>
            <a:picLocks noChangeAspect="1"/>
          </p:cNvPicPr>
          <p:nvPr/>
        </p:nvPicPr>
        <p:blipFill>
          <a:blip r:embed="rId4"/>
          <a:stretch>
            <a:fillRect/>
          </a:stretch>
        </p:blipFill>
        <p:spPr>
          <a:xfrm>
            <a:off x="13693697" y="19602881"/>
            <a:ext cx="7531209" cy="5027430"/>
          </a:xfrm>
          <a:prstGeom prst="rect">
            <a:avLst/>
          </a:prstGeom>
        </p:spPr>
      </p:pic>
      <p:pic>
        <p:nvPicPr>
          <p:cNvPr id="15" name="Picture Placeholder 14">
            <a:extLst>
              <a:ext uri="{FF2B5EF4-FFF2-40B4-BE49-F238E27FC236}">
                <a16:creationId xmlns:a16="http://schemas.microsoft.com/office/drawing/2014/main" id="{A1C315B9-E198-23B6-707A-3C5D9BF14B74}"/>
              </a:ext>
            </a:extLst>
          </p:cNvPr>
          <p:cNvPicPr>
            <a:picLocks noGrp="1" noChangeAspect="1"/>
          </p:cNvPicPr>
          <p:nvPr>
            <p:ph type="pic" idx="13"/>
          </p:nvPr>
        </p:nvPicPr>
        <p:blipFill>
          <a:blip r:embed="rId4"/>
          <a:srcRect t="23735" b="23735"/>
          <a:stretch>
            <a:fillRect/>
          </a:stretch>
        </p:blipFill>
        <p:spPr>
          <a:xfrm>
            <a:off x="468313" y="4007582"/>
            <a:ext cx="5862637" cy="2055812"/>
          </a:xfrm>
          <a:prstGeom prst="rect">
            <a:avLst/>
          </a:prstGeom>
        </p:spPr>
      </p:pic>
    </p:spTree>
    <p:extLst>
      <p:ext uri="{BB962C8B-B14F-4D97-AF65-F5344CB8AC3E}">
        <p14:creationId xmlns:p14="http://schemas.microsoft.com/office/powerpoint/2010/main" val="2716960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A38660-1D0E-CD59-16D3-339BCC915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3315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B80107B-8ABF-A8BB-E59D-855003E98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 r="1" b="1"/>
          <a:stretch>
            <a:fillRect/>
          </a:stretch>
        </p:blipFill>
        <p:spPr bwMode="auto">
          <a:xfrm>
            <a:off x="120650" y="68263"/>
            <a:ext cx="11950700" cy="6721475"/>
          </a:xfrm>
          <a:prstGeom prst="rect">
            <a:avLst/>
          </a:prstGeom>
          <a:solidFill>
            <a:srgbClr val="FFFFFF"/>
          </a:solidFill>
        </p:spPr>
      </p:pic>
      <p:pic>
        <p:nvPicPr>
          <p:cNvPr id="1026" name="Picture 2">
            <a:extLst>
              <a:ext uri="{FF2B5EF4-FFF2-40B4-BE49-F238E27FC236}">
                <a16:creationId xmlns:a16="http://schemas.microsoft.com/office/drawing/2014/main" id="{63E7E4C7-29AD-2E67-CCF8-85053B683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 y="0"/>
            <a:ext cx="121110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062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320900-2C2E-E3F3-B5E6-D8EB05B4FEED}"/>
              </a:ext>
            </a:extLst>
          </p:cNvPr>
          <p:cNvPicPr>
            <a:picLocks noChangeAspect="1"/>
          </p:cNvPicPr>
          <p:nvPr/>
        </p:nvPicPr>
        <p:blipFill>
          <a:blip r:embed="rId2">
            <a:extLst>
              <a:ext uri="{28A0092B-C50C-407E-A947-70E740481C1C}">
                <a14:useLocalDpi xmlns:a14="http://schemas.microsoft.com/office/drawing/2010/main" val="0"/>
              </a:ext>
            </a:extLst>
          </a:blip>
          <a:srcRect b="1747"/>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394133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BF8B16">
                <a:alpha val="100000"/>
              </a:srgbClr>
            </a:gs>
          </a:gsLst>
          <a:lin ang="16200000"/>
        </a:gradFill>
        <a:effectLst/>
      </p:bgPr>
    </p:bg>
    <p:spTree>
      <p:nvGrpSpPr>
        <p:cNvPr id="1" name=""/>
        <p:cNvGrpSpPr/>
        <p:nvPr/>
      </p:nvGrpSpPr>
      <p:grpSpPr>
        <a:xfrm>
          <a:off x="0" y="0"/>
          <a:ext cx="0" cy="0"/>
          <a:chOff x="0" y="0"/>
          <a:chExt cx="0" cy="0"/>
        </a:xfrm>
      </p:grpSpPr>
      <p:sp>
        <p:nvSpPr>
          <p:cNvPr id="2" name="Freeform 2"/>
          <p:cNvSpPr/>
          <p:nvPr/>
        </p:nvSpPr>
        <p:spPr>
          <a:xfrm>
            <a:off x="605872" y="1406518"/>
            <a:ext cx="4711929" cy="4711929"/>
          </a:xfrm>
          <a:custGeom>
            <a:avLst/>
            <a:gdLst/>
            <a:ahLst/>
            <a:cxnLst/>
            <a:rect l="l" t="t" r="r" b="b"/>
            <a:pathLst>
              <a:path w="7067893" h="7067893">
                <a:moveTo>
                  <a:pt x="0" y="0"/>
                </a:moveTo>
                <a:lnTo>
                  <a:pt x="7067892" y="0"/>
                </a:lnTo>
                <a:lnTo>
                  <a:pt x="7067892" y="7067893"/>
                </a:lnTo>
                <a:lnTo>
                  <a:pt x="0" y="7067893"/>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394365">
            <a:off x="-1127334" y="1885112"/>
            <a:ext cx="6118600" cy="2368730"/>
          </a:xfrm>
          <a:custGeom>
            <a:avLst/>
            <a:gdLst/>
            <a:ahLst/>
            <a:cxnLst/>
            <a:rect l="l" t="t" r="r" b="b"/>
            <a:pathLst>
              <a:path w="9177900" h="3553095">
                <a:moveTo>
                  <a:pt x="0" y="0"/>
                </a:moveTo>
                <a:lnTo>
                  <a:pt x="9177901" y="0"/>
                </a:lnTo>
                <a:lnTo>
                  <a:pt x="9177901" y="3553095"/>
                </a:lnTo>
                <a:lnTo>
                  <a:pt x="0" y="3553095"/>
                </a:lnTo>
                <a:lnTo>
                  <a:pt x="0" y="0"/>
                </a:lnTo>
                <a:close/>
              </a:path>
            </a:pathLst>
          </a:custGeom>
          <a:blipFill>
            <a:blip r:embed="rId4">
              <a:alphaModFix amt="63000"/>
              <a:extLst>
                <a:ext uri="{96DAC541-7B7A-43D3-8B79-37D633B846F1}">
                  <asvg:svgBlip xmlns:asvg="http://schemas.microsoft.com/office/drawing/2016/SVG/main" r:embed="rId5"/>
                </a:ext>
              </a:extLst>
            </a:blip>
            <a:stretch>
              <a:fillRect t="-85981"/>
            </a:stretch>
          </a:blipFill>
        </p:spPr>
        <p:txBody>
          <a:bodyPr/>
          <a:lstStyle/>
          <a:p>
            <a:endParaRPr lang="en-US"/>
          </a:p>
        </p:txBody>
      </p:sp>
      <p:sp>
        <p:nvSpPr>
          <p:cNvPr id="4" name="Freeform 4"/>
          <p:cNvSpPr/>
          <p:nvPr/>
        </p:nvSpPr>
        <p:spPr>
          <a:xfrm rot="9157417" flipH="1">
            <a:off x="6340559" y="1150830"/>
            <a:ext cx="6069823" cy="4370273"/>
          </a:xfrm>
          <a:custGeom>
            <a:avLst/>
            <a:gdLst/>
            <a:ahLst/>
            <a:cxnLst/>
            <a:rect l="l" t="t" r="r" b="b"/>
            <a:pathLst>
              <a:path w="9104734" h="6555409">
                <a:moveTo>
                  <a:pt x="9104734" y="0"/>
                </a:moveTo>
                <a:lnTo>
                  <a:pt x="0" y="0"/>
                </a:lnTo>
                <a:lnTo>
                  <a:pt x="0" y="6555409"/>
                </a:lnTo>
                <a:lnTo>
                  <a:pt x="9104734" y="6555409"/>
                </a:lnTo>
                <a:lnTo>
                  <a:pt x="9104734" y="0"/>
                </a:lnTo>
                <a:close/>
              </a:path>
            </a:pathLst>
          </a:custGeom>
          <a:blipFill>
            <a:blip r:embed="rId4">
              <a:alphaModFix amt="7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025094" y="2678828"/>
            <a:ext cx="474191" cy="473598"/>
          </a:xfrm>
          <a:custGeom>
            <a:avLst/>
            <a:gdLst/>
            <a:ahLst/>
            <a:cxnLst/>
            <a:rect l="l" t="t" r="r" b="b"/>
            <a:pathLst>
              <a:path w="711286" h="710397">
                <a:moveTo>
                  <a:pt x="0" y="0"/>
                </a:moveTo>
                <a:lnTo>
                  <a:pt x="711287" y="0"/>
                </a:lnTo>
                <a:lnTo>
                  <a:pt x="711287" y="710397"/>
                </a:lnTo>
                <a:lnTo>
                  <a:pt x="0" y="710397"/>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3620332" y="774086"/>
            <a:ext cx="4951338" cy="495133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0000">
                    <a:alpha val="100000"/>
                  </a:srgbClr>
                </a:gs>
                <a:gs pos="100000">
                  <a:srgbClr val="795505">
                    <a:alpha val="100000"/>
                  </a:srgbClr>
                </a:gs>
              </a:gsLst>
              <a:path path="circle">
                <a:fillToRect r="100000" b="100000"/>
              </a:path>
              <a:tileRect l="-100000" t="-100000"/>
            </a:gradFill>
            <a:ln w="19050" cap="sq">
              <a:solidFill>
                <a:srgbClr val="000000"/>
              </a:solidFill>
              <a:prstDash val="solid"/>
              <a:miter/>
            </a:ln>
          </p:spPr>
          <p:txBody>
            <a:bodyPr/>
            <a:lstStyle/>
            <a:p>
              <a:endParaRPr lang="en-US"/>
            </a:p>
          </p:txBody>
        </p:sp>
        <p:sp>
          <p:nvSpPr>
            <p:cNvPr id="8" name="TextBox 8"/>
            <p:cNvSpPr txBox="1"/>
            <p:nvPr/>
          </p:nvSpPr>
          <p:spPr>
            <a:xfrm>
              <a:off x="76200" y="76200"/>
              <a:ext cx="660400" cy="660400"/>
            </a:xfrm>
            <a:prstGeom prst="rect">
              <a:avLst/>
            </a:prstGeom>
          </p:spPr>
          <p:txBody>
            <a:bodyPr lIns="33867" tIns="33867" rIns="33867" bIns="33867" rtlCol="0" anchor="ctr"/>
            <a:lstStyle/>
            <a:p>
              <a:pPr algn="ctr" defTabSz="609630">
                <a:lnSpc>
                  <a:spcPts val="1983"/>
                </a:lnSpc>
              </a:pPr>
              <a:endParaRPr sz="1200">
                <a:solidFill>
                  <a:prstClr val="black"/>
                </a:solidFill>
                <a:latin typeface="Calibri"/>
              </a:endParaRPr>
            </a:p>
          </p:txBody>
        </p:sp>
      </p:grpSp>
      <p:sp>
        <p:nvSpPr>
          <p:cNvPr id="9" name="Freeform 9"/>
          <p:cNvSpPr/>
          <p:nvPr/>
        </p:nvSpPr>
        <p:spPr>
          <a:xfrm>
            <a:off x="3813144" y="2203651"/>
            <a:ext cx="4565714" cy="2326377"/>
          </a:xfrm>
          <a:custGeom>
            <a:avLst/>
            <a:gdLst/>
            <a:ahLst/>
            <a:cxnLst/>
            <a:rect l="l" t="t" r="r" b="b"/>
            <a:pathLst>
              <a:path w="6848571" h="3489566">
                <a:moveTo>
                  <a:pt x="0" y="0"/>
                </a:moveTo>
                <a:lnTo>
                  <a:pt x="6848570" y="0"/>
                </a:lnTo>
                <a:lnTo>
                  <a:pt x="6848570" y="3489567"/>
                </a:lnTo>
                <a:lnTo>
                  <a:pt x="0" y="3489567"/>
                </a:lnTo>
                <a:lnTo>
                  <a:pt x="0" y="0"/>
                </a:lnTo>
                <a:close/>
              </a:path>
            </a:pathLst>
          </a:custGeom>
          <a:blipFill>
            <a:blip r:embed="rId7">
              <a:alphaModFix amt="16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4369587" y="1764598"/>
            <a:ext cx="3666276" cy="2984215"/>
          </a:xfrm>
          <a:prstGeom prst="rect">
            <a:avLst/>
          </a:prstGeom>
        </p:spPr>
        <p:txBody>
          <a:bodyPr lIns="0" tIns="0" rIns="0" bIns="0" rtlCol="0" anchor="t">
            <a:spAutoFit/>
          </a:bodyPr>
          <a:lstStyle/>
          <a:p>
            <a:pPr algn="ctr" defTabSz="609630">
              <a:lnSpc>
                <a:spcPts val="8114"/>
              </a:lnSpc>
            </a:pPr>
            <a:r>
              <a:rPr lang="en-US" sz="7181">
                <a:solidFill>
                  <a:srgbClr val="FFFFFF"/>
                </a:solidFill>
                <a:latin typeface="Press Start 2P"/>
                <a:ea typeface="Press Start 2P"/>
                <a:cs typeface="Press Start 2P"/>
                <a:sym typeface="Press Start 2P"/>
              </a:rPr>
              <a:t>HACK</a:t>
            </a:r>
          </a:p>
          <a:p>
            <a:pPr algn="ctr" defTabSz="609630">
              <a:lnSpc>
                <a:spcPts val="8114"/>
              </a:lnSpc>
            </a:pPr>
            <a:r>
              <a:rPr lang="en-US" sz="7181">
                <a:solidFill>
                  <a:srgbClr val="FFFFFF"/>
                </a:solidFill>
                <a:latin typeface="Press Start 2P"/>
                <a:ea typeface="Press Start 2P"/>
                <a:cs typeface="Press Start 2P"/>
                <a:sym typeface="Press Start 2P"/>
              </a:rPr>
              <a:t>INDY</a:t>
            </a:r>
          </a:p>
          <a:p>
            <a:pPr algn="ctr" defTabSz="609630">
              <a:lnSpc>
                <a:spcPts val="6894"/>
              </a:lnSpc>
            </a:pPr>
            <a:r>
              <a:rPr lang="en-US" sz="7181">
                <a:solidFill>
                  <a:srgbClr val="FFFFFF"/>
                </a:solidFill>
                <a:latin typeface="Press Start 2P"/>
                <a:ea typeface="Press Start 2P"/>
                <a:cs typeface="Press Start 2P"/>
                <a:sym typeface="Press Start 2P"/>
              </a:rPr>
              <a:t>2026</a:t>
            </a:r>
          </a:p>
        </p:txBody>
      </p:sp>
      <p:sp>
        <p:nvSpPr>
          <p:cNvPr id="11" name="TextBox 11"/>
          <p:cNvSpPr txBox="1"/>
          <p:nvPr/>
        </p:nvSpPr>
        <p:spPr>
          <a:xfrm rot="1077271">
            <a:off x="582356" y="2680186"/>
            <a:ext cx="1682258" cy="371897"/>
          </a:xfrm>
          <a:prstGeom prst="rect">
            <a:avLst/>
          </a:prstGeom>
        </p:spPr>
        <p:txBody>
          <a:bodyPr lIns="0" tIns="0" rIns="0" bIns="0" rtlCol="0" anchor="t">
            <a:spAutoFit/>
          </a:bodyPr>
          <a:lstStyle/>
          <a:p>
            <a:pPr algn="ctr" defTabSz="609630">
              <a:lnSpc>
                <a:spcPts val="2914"/>
              </a:lnSpc>
              <a:spcBef>
                <a:spcPct val="0"/>
              </a:spcBef>
            </a:pPr>
            <a:r>
              <a:rPr lang="en-US" sz="2579">
                <a:solidFill>
                  <a:srgbClr val="FFFFFF">
                    <a:alpha val="57647"/>
                  </a:srgbClr>
                </a:solidFill>
                <a:latin typeface="Press Start 2P"/>
                <a:ea typeface="Press Start 2P"/>
                <a:cs typeface="Press Start 2P"/>
                <a:sym typeface="Press Start 2P"/>
              </a:rPr>
              <a:t>START</a:t>
            </a:r>
          </a:p>
        </p:txBody>
      </p:sp>
      <p:sp>
        <p:nvSpPr>
          <p:cNvPr id="12" name="TextBox 12"/>
          <p:cNvSpPr txBox="1"/>
          <p:nvPr/>
        </p:nvSpPr>
        <p:spPr>
          <a:xfrm rot="569367">
            <a:off x="1524865" y="3481542"/>
            <a:ext cx="1345349" cy="371897"/>
          </a:xfrm>
          <a:prstGeom prst="rect">
            <a:avLst/>
          </a:prstGeom>
        </p:spPr>
        <p:txBody>
          <a:bodyPr lIns="0" tIns="0" rIns="0" bIns="0" rtlCol="0" anchor="t">
            <a:spAutoFit/>
          </a:bodyPr>
          <a:lstStyle/>
          <a:p>
            <a:pPr algn="ctr" defTabSz="609630">
              <a:lnSpc>
                <a:spcPts val="2914"/>
              </a:lnSpc>
              <a:spcBef>
                <a:spcPct val="0"/>
              </a:spcBef>
            </a:pPr>
            <a:r>
              <a:rPr lang="en-US" sz="2579">
                <a:solidFill>
                  <a:srgbClr val="FFFFFF">
                    <a:alpha val="57647"/>
                  </a:srgbClr>
                </a:solidFill>
                <a:latin typeface="Press Start 2P"/>
                <a:ea typeface="Press Start 2P"/>
                <a:cs typeface="Press Start 2P"/>
                <a:sym typeface="Press Start 2P"/>
              </a:rPr>
              <a:t>YOUR</a:t>
            </a:r>
          </a:p>
        </p:txBody>
      </p:sp>
      <p:sp>
        <p:nvSpPr>
          <p:cNvPr id="13" name="TextBox 13"/>
          <p:cNvSpPr txBox="1"/>
          <p:nvPr/>
        </p:nvSpPr>
        <p:spPr>
          <a:xfrm rot="-615625">
            <a:off x="8406434" y="1527625"/>
            <a:ext cx="2814025" cy="397545"/>
          </a:xfrm>
          <a:prstGeom prst="rect">
            <a:avLst/>
          </a:prstGeom>
        </p:spPr>
        <p:txBody>
          <a:bodyPr lIns="0" tIns="0" rIns="0" bIns="0" rtlCol="0" anchor="t">
            <a:spAutoFit/>
          </a:bodyPr>
          <a:lstStyle/>
          <a:p>
            <a:pPr algn="ctr" defTabSz="609630">
              <a:lnSpc>
                <a:spcPts val="3069"/>
              </a:lnSpc>
              <a:spcBef>
                <a:spcPct val="0"/>
              </a:spcBef>
            </a:pPr>
            <a:r>
              <a:rPr lang="en-US" sz="2715">
                <a:solidFill>
                  <a:srgbClr val="FFFFFF">
                    <a:alpha val="57647"/>
                  </a:srgbClr>
                </a:solidFill>
                <a:latin typeface="Press Start 2P"/>
                <a:ea typeface="Press Start 2P"/>
                <a:cs typeface="Press Start 2P"/>
                <a:sym typeface="Press Start 2P"/>
              </a:rPr>
              <a:t>ENGINES!</a:t>
            </a:r>
          </a:p>
        </p:txBody>
      </p:sp>
      <p:sp>
        <p:nvSpPr>
          <p:cNvPr id="14" name="Freeform 14"/>
          <p:cNvSpPr/>
          <p:nvPr/>
        </p:nvSpPr>
        <p:spPr>
          <a:xfrm>
            <a:off x="8378857" y="-136104"/>
            <a:ext cx="3898585" cy="3898585"/>
          </a:xfrm>
          <a:custGeom>
            <a:avLst/>
            <a:gdLst/>
            <a:ahLst/>
            <a:cxnLst/>
            <a:rect l="l" t="t" r="r" b="b"/>
            <a:pathLst>
              <a:path w="5847878" h="5847878">
                <a:moveTo>
                  <a:pt x="0" y="0"/>
                </a:moveTo>
                <a:lnTo>
                  <a:pt x="5847878" y="0"/>
                </a:lnTo>
                <a:lnTo>
                  <a:pt x="5847878" y="5847878"/>
                </a:lnTo>
                <a:lnTo>
                  <a:pt x="0" y="5847878"/>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5"/>
          <p:cNvSpPr txBox="1"/>
          <p:nvPr/>
        </p:nvSpPr>
        <p:spPr>
          <a:xfrm>
            <a:off x="4602951" y="303004"/>
            <a:ext cx="3199549" cy="1199111"/>
          </a:xfrm>
          <a:prstGeom prst="rect">
            <a:avLst/>
          </a:prstGeom>
        </p:spPr>
        <p:txBody>
          <a:bodyPr lIns="0" tIns="0" rIns="0" bIns="0" rtlCol="0" anchor="t">
            <a:spAutoFit/>
          </a:bodyPr>
          <a:lstStyle/>
          <a:p>
            <a:pPr algn="ctr" defTabSz="609630">
              <a:lnSpc>
                <a:spcPts val="4581"/>
              </a:lnSpc>
            </a:pPr>
            <a:r>
              <a:rPr lang="en-US" sz="4926">
                <a:solidFill>
                  <a:srgbClr val="FFFFFF"/>
                </a:solidFill>
                <a:latin typeface="Brittany"/>
                <a:ea typeface="Brittany"/>
                <a:cs typeface="Brittany"/>
                <a:sym typeface="Brittany"/>
              </a:rPr>
              <a:t>ready, set, go !</a:t>
            </a:r>
          </a:p>
        </p:txBody>
      </p:sp>
      <p:sp>
        <p:nvSpPr>
          <p:cNvPr id="16" name="Freeform 16"/>
          <p:cNvSpPr/>
          <p:nvPr/>
        </p:nvSpPr>
        <p:spPr>
          <a:xfrm>
            <a:off x="-247007" y="4635127"/>
            <a:ext cx="8145997" cy="3221465"/>
          </a:xfrm>
          <a:custGeom>
            <a:avLst/>
            <a:gdLst/>
            <a:ahLst/>
            <a:cxnLst/>
            <a:rect l="l" t="t" r="r" b="b"/>
            <a:pathLst>
              <a:path w="12218996" h="4832198">
                <a:moveTo>
                  <a:pt x="0" y="0"/>
                </a:moveTo>
                <a:lnTo>
                  <a:pt x="12218996" y="0"/>
                </a:lnTo>
                <a:lnTo>
                  <a:pt x="12218996" y="4832199"/>
                </a:lnTo>
                <a:lnTo>
                  <a:pt x="0" y="4832199"/>
                </a:lnTo>
                <a:lnTo>
                  <a:pt x="0" y="0"/>
                </a:lnTo>
                <a:close/>
              </a:path>
            </a:pathLst>
          </a:custGeom>
          <a:blipFill>
            <a:blip r:embed="rId9">
              <a:alphaModFix amt="53000"/>
            </a:blip>
            <a:stretch>
              <a:fillRect t="-57836" b="-57836"/>
            </a:stretch>
          </a:blipFill>
          <a:ln cap="sq">
            <a:noFill/>
            <a:prstDash val="solid"/>
            <a:miter/>
          </a:ln>
        </p:spPr>
        <p:txBody>
          <a:bodyPr/>
          <a:lstStyle/>
          <a:p>
            <a:endParaRPr lang="en-US"/>
          </a:p>
        </p:txBody>
      </p:sp>
      <p:sp>
        <p:nvSpPr>
          <p:cNvPr id="17" name="Freeform 17"/>
          <p:cNvSpPr/>
          <p:nvPr/>
        </p:nvSpPr>
        <p:spPr>
          <a:xfrm rot="-10800000">
            <a:off x="-1639531" y="4719884"/>
            <a:ext cx="7142993" cy="3688382"/>
          </a:xfrm>
          <a:custGeom>
            <a:avLst/>
            <a:gdLst/>
            <a:ahLst/>
            <a:cxnLst/>
            <a:rect l="l" t="t" r="r" b="b"/>
            <a:pathLst>
              <a:path w="10714490" h="5532573">
                <a:moveTo>
                  <a:pt x="0" y="0"/>
                </a:moveTo>
                <a:lnTo>
                  <a:pt x="10714491" y="0"/>
                </a:lnTo>
                <a:lnTo>
                  <a:pt x="10714491" y="5532573"/>
                </a:lnTo>
                <a:lnTo>
                  <a:pt x="0" y="5532573"/>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grpSp>
        <p:nvGrpSpPr>
          <p:cNvPr id="18" name="Group 18"/>
          <p:cNvGrpSpPr/>
          <p:nvPr/>
        </p:nvGrpSpPr>
        <p:grpSpPr>
          <a:xfrm>
            <a:off x="0" y="5383918"/>
            <a:ext cx="12277442" cy="1180156"/>
            <a:chOff x="0" y="0"/>
            <a:chExt cx="4850348" cy="466235"/>
          </a:xfrm>
        </p:grpSpPr>
        <p:sp>
          <p:nvSpPr>
            <p:cNvPr id="19" name="Freeform 19"/>
            <p:cNvSpPr/>
            <p:nvPr/>
          </p:nvSpPr>
          <p:spPr>
            <a:xfrm>
              <a:off x="0" y="0"/>
              <a:ext cx="4850348" cy="466235"/>
            </a:xfrm>
            <a:custGeom>
              <a:avLst/>
              <a:gdLst/>
              <a:ahLst/>
              <a:cxnLst/>
              <a:rect l="l" t="t" r="r" b="b"/>
              <a:pathLst>
                <a:path w="4850348" h="466235">
                  <a:moveTo>
                    <a:pt x="0" y="0"/>
                  </a:moveTo>
                  <a:lnTo>
                    <a:pt x="4850348" y="0"/>
                  </a:lnTo>
                  <a:lnTo>
                    <a:pt x="4850348" y="466235"/>
                  </a:lnTo>
                  <a:lnTo>
                    <a:pt x="0" y="466235"/>
                  </a:lnTo>
                  <a:close/>
                </a:path>
              </a:pathLst>
            </a:custGeom>
            <a:solidFill>
              <a:srgbClr val="FFFFFF"/>
            </a:solidFill>
          </p:spPr>
          <p:txBody>
            <a:bodyPr/>
            <a:lstStyle/>
            <a:p>
              <a:endParaRPr lang="en-US"/>
            </a:p>
          </p:txBody>
        </p:sp>
        <p:sp>
          <p:nvSpPr>
            <p:cNvPr id="20" name="TextBox 20"/>
            <p:cNvSpPr txBox="1"/>
            <p:nvPr/>
          </p:nvSpPr>
          <p:spPr>
            <a:xfrm>
              <a:off x="0" y="19050"/>
              <a:ext cx="4850348" cy="447185"/>
            </a:xfrm>
            <a:prstGeom prst="rect">
              <a:avLst/>
            </a:prstGeom>
          </p:spPr>
          <p:txBody>
            <a:bodyPr lIns="33867" tIns="33867" rIns="33867" bIns="33867" rtlCol="0" anchor="ctr"/>
            <a:lstStyle/>
            <a:p>
              <a:pPr algn="ctr" defTabSz="609630">
                <a:lnSpc>
                  <a:spcPts val="1999"/>
                </a:lnSpc>
              </a:pPr>
              <a:endParaRPr sz="1200">
                <a:solidFill>
                  <a:prstClr val="black"/>
                </a:solidFill>
                <a:latin typeface="Calibri"/>
              </a:endParaRPr>
            </a:p>
          </p:txBody>
        </p:sp>
      </p:grpSp>
      <p:sp>
        <p:nvSpPr>
          <p:cNvPr id="21" name="Freeform 21"/>
          <p:cNvSpPr/>
          <p:nvPr/>
        </p:nvSpPr>
        <p:spPr>
          <a:xfrm rot="5400000">
            <a:off x="3030253" y="2236835"/>
            <a:ext cx="1180156" cy="7474323"/>
          </a:xfrm>
          <a:custGeom>
            <a:avLst/>
            <a:gdLst/>
            <a:ahLst/>
            <a:cxnLst/>
            <a:rect l="l" t="t" r="r" b="b"/>
            <a:pathLst>
              <a:path w="1770234" h="11211485">
                <a:moveTo>
                  <a:pt x="0" y="0"/>
                </a:moveTo>
                <a:lnTo>
                  <a:pt x="1770235" y="0"/>
                </a:lnTo>
                <a:lnTo>
                  <a:pt x="1770235" y="11211485"/>
                </a:lnTo>
                <a:lnTo>
                  <a:pt x="0" y="112114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22" name="Group 22"/>
          <p:cNvGrpSpPr/>
          <p:nvPr/>
        </p:nvGrpSpPr>
        <p:grpSpPr>
          <a:xfrm>
            <a:off x="0" y="5383918"/>
            <a:ext cx="12377080" cy="1180156"/>
            <a:chOff x="0" y="0"/>
            <a:chExt cx="4889711" cy="466235"/>
          </a:xfrm>
        </p:grpSpPr>
        <p:sp>
          <p:nvSpPr>
            <p:cNvPr id="23" name="Freeform 23"/>
            <p:cNvSpPr/>
            <p:nvPr/>
          </p:nvSpPr>
          <p:spPr>
            <a:xfrm>
              <a:off x="0" y="0"/>
              <a:ext cx="4889711" cy="466235"/>
            </a:xfrm>
            <a:custGeom>
              <a:avLst/>
              <a:gdLst/>
              <a:ahLst/>
              <a:cxnLst/>
              <a:rect l="l" t="t" r="r" b="b"/>
              <a:pathLst>
                <a:path w="4889711" h="466235">
                  <a:moveTo>
                    <a:pt x="0" y="0"/>
                  </a:moveTo>
                  <a:lnTo>
                    <a:pt x="4889711" y="0"/>
                  </a:lnTo>
                  <a:lnTo>
                    <a:pt x="4889711" y="466235"/>
                  </a:lnTo>
                  <a:lnTo>
                    <a:pt x="0" y="466235"/>
                  </a:lnTo>
                  <a:close/>
                </a:path>
              </a:pathLst>
            </a:custGeom>
            <a:solidFill>
              <a:srgbClr val="000000">
                <a:alpha val="86667"/>
              </a:srgbClr>
            </a:solidFill>
          </p:spPr>
          <p:txBody>
            <a:bodyPr/>
            <a:lstStyle/>
            <a:p>
              <a:endParaRPr lang="en-US"/>
            </a:p>
          </p:txBody>
        </p:sp>
        <p:sp>
          <p:nvSpPr>
            <p:cNvPr id="24" name="TextBox 24"/>
            <p:cNvSpPr txBox="1"/>
            <p:nvPr/>
          </p:nvSpPr>
          <p:spPr>
            <a:xfrm>
              <a:off x="0" y="19050"/>
              <a:ext cx="4889711" cy="447185"/>
            </a:xfrm>
            <a:prstGeom prst="rect">
              <a:avLst/>
            </a:prstGeom>
          </p:spPr>
          <p:txBody>
            <a:bodyPr lIns="33867" tIns="33867" rIns="33867" bIns="33867" rtlCol="0" anchor="ctr"/>
            <a:lstStyle/>
            <a:p>
              <a:pPr algn="ctr" defTabSz="609630">
                <a:lnSpc>
                  <a:spcPts val="1999"/>
                </a:lnSpc>
              </a:pPr>
              <a:endParaRPr sz="1200">
                <a:solidFill>
                  <a:prstClr val="black"/>
                </a:solidFill>
                <a:latin typeface="Calibri"/>
              </a:endParaRPr>
            </a:p>
          </p:txBody>
        </p:sp>
      </p:grpSp>
      <p:sp>
        <p:nvSpPr>
          <p:cNvPr id="25" name="Freeform 25"/>
          <p:cNvSpPr/>
          <p:nvPr/>
        </p:nvSpPr>
        <p:spPr>
          <a:xfrm rot="5400000">
            <a:off x="10152268" y="2217785"/>
            <a:ext cx="1180156" cy="7474323"/>
          </a:xfrm>
          <a:custGeom>
            <a:avLst/>
            <a:gdLst/>
            <a:ahLst/>
            <a:cxnLst/>
            <a:rect l="l" t="t" r="r" b="b"/>
            <a:pathLst>
              <a:path w="1770234" h="11211485">
                <a:moveTo>
                  <a:pt x="0" y="0"/>
                </a:moveTo>
                <a:lnTo>
                  <a:pt x="1770235" y="0"/>
                </a:lnTo>
                <a:lnTo>
                  <a:pt x="1770235" y="11211485"/>
                </a:lnTo>
                <a:lnTo>
                  <a:pt x="0" y="112114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6" name="TextBox 26"/>
          <p:cNvSpPr txBox="1"/>
          <p:nvPr/>
        </p:nvSpPr>
        <p:spPr>
          <a:xfrm>
            <a:off x="3257311" y="5504742"/>
            <a:ext cx="5677379" cy="448841"/>
          </a:xfrm>
          <a:prstGeom prst="rect">
            <a:avLst/>
          </a:prstGeom>
        </p:spPr>
        <p:txBody>
          <a:bodyPr lIns="0" tIns="0" rIns="0" bIns="0" rtlCol="0" anchor="t">
            <a:spAutoFit/>
          </a:bodyPr>
          <a:lstStyle/>
          <a:p>
            <a:pPr algn="ctr" defTabSz="609630">
              <a:lnSpc>
                <a:spcPts val="3456"/>
              </a:lnSpc>
            </a:pPr>
            <a:r>
              <a:rPr lang="en-US" sz="3261" spc="-29">
                <a:solidFill>
                  <a:srgbClr val="FFFFFF"/>
                </a:solidFill>
                <a:latin typeface="Architype Van Doesburg"/>
                <a:ea typeface="Architype Van Doesburg"/>
                <a:cs typeface="Architype Van Doesburg"/>
                <a:sym typeface="Architype Van Doesburg"/>
              </a:rPr>
              <a:t>MARCH 27-29</a:t>
            </a:r>
          </a:p>
        </p:txBody>
      </p:sp>
      <p:sp>
        <p:nvSpPr>
          <p:cNvPr id="27" name="TextBox 27"/>
          <p:cNvSpPr txBox="1"/>
          <p:nvPr/>
        </p:nvSpPr>
        <p:spPr>
          <a:xfrm>
            <a:off x="3679109" y="5993047"/>
            <a:ext cx="4833783" cy="410433"/>
          </a:xfrm>
          <a:prstGeom prst="rect">
            <a:avLst/>
          </a:prstGeom>
        </p:spPr>
        <p:txBody>
          <a:bodyPr lIns="0" tIns="0" rIns="0" bIns="0" rtlCol="0" anchor="t">
            <a:spAutoFit/>
          </a:bodyPr>
          <a:lstStyle/>
          <a:p>
            <a:pPr algn="ctr" defTabSz="609630">
              <a:lnSpc>
                <a:spcPts val="1608"/>
              </a:lnSpc>
            </a:pPr>
            <a:r>
              <a:rPr lang="en-US" sz="1517" spc="-13">
                <a:solidFill>
                  <a:srgbClr val="FFFFFF"/>
                </a:solidFill>
                <a:latin typeface="Architype Van Doesburg"/>
                <a:ea typeface="Architype Van Doesburg"/>
                <a:cs typeface="Architype Van Doesburg"/>
                <a:sym typeface="Architype Van Doesburg"/>
              </a:rPr>
              <a:t>520 INDIANA AVE, INDIANAPOLIS, IN 46202 - PURDUE STUDENT CENTER</a:t>
            </a:r>
          </a:p>
        </p:txBody>
      </p:sp>
      <p:sp>
        <p:nvSpPr>
          <p:cNvPr id="28" name="Freeform 28"/>
          <p:cNvSpPr/>
          <p:nvPr/>
        </p:nvSpPr>
        <p:spPr>
          <a:xfrm>
            <a:off x="-110134" y="343249"/>
            <a:ext cx="8145997" cy="3221465"/>
          </a:xfrm>
          <a:custGeom>
            <a:avLst/>
            <a:gdLst/>
            <a:ahLst/>
            <a:cxnLst/>
            <a:rect l="l" t="t" r="r" b="b"/>
            <a:pathLst>
              <a:path w="12218996" h="4832198">
                <a:moveTo>
                  <a:pt x="0" y="0"/>
                </a:moveTo>
                <a:lnTo>
                  <a:pt x="12218996" y="0"/>
                </a:lnTo>
                <a:lnTo>
                  <a:pt x="12218996" y="4832199"/>
                </a:lnTo>
                <a:lnTo>
                  <a:pt x="0" y="4832199"/>
                </a:lnTo>
                <a:lnTo>
                  <a:pt x="0" y="0"/>
                </a:lnTo>
                <a:close/>
              </a:path>
            </a:pathLst>
          </a:custGeom>
          <a:blipFill>
            <a:blip r:embed="rId9">
              <a:alphaModFix amt="53000"/>
            </a:blip>
            <a:stretch>
              <a:fillRect t="-57836" b="-57836"/>
            </a:stretch>
          </a:blipFill>
          <a:ln cap="sq">
            <a:noFill/>
            <a:prstDash val="solid"/>
            <a:miter/>
          </a:ln>
        </p:spPr>
        <p:txBody>
          <a:bodyPr/>
          <a:lstStyle/>
          <a:p>
            <a:endParaRPr lang="en-US"/>
          </a:p>
        </p:txBody>
      </p:sp>
      <p:sp>
        <p:nvSpPr>
          <p:cNvPr id="29" name="Freeform 29"/>
          <p:cNvSpPr/>
          <p:nvPr/>
        </p:nvSpPr>
        <p:spPr>
          <a:xfrm>
            <a:off x="2209119" y="6025507"/>
            <a:ext cx="1115259" cy="950615"/>
          </a:xfrm>
          <a:custGeom>
            <a:avLst/>
            <a:gdLst/>
            <a:ahLst/>
            <a:cxnLst/>
            <a:rect l="l" t="t" r="r" b="b"/>
            <a:pathLst>
              <a:path w="1672888" h="1425922">
                <a:moveTo>
                  <a:pt x="0" y="0"/>
                </a:moveTo>
                <a:lnTo>
                  <a:pt x="1672888" y="0"/>
                </a:lnTo>
                <a:lnTo>
                  <a:pt x="1672888" y="1425922"/>
                </a:lnTo>
                <a:lnTo>
                  <a:pt x="0" y="1425922"/>
                </a:lnTo>
                <a:lnTo>
                  <a:pt x="0" y="0"/>
                </a:lnTo>
                <a:close/>
              </a:path>
            </a:pathLst>
          </a:custGeom>
          <a:blipFill>
            <a:blip r:embed="rId6"/>
            <a:stretch>
              <a:fillRect t="-17173"/>
            </a:stretch>
          </a:blipFill>
        </p:spPr>
        <p:txBody>
          <a:bodyPr/>
          <a:lstStyle/>
          <a:p>
            <a:endParaRPr lang="en-US"/>
          </a:p>
        </p:txBody>
      </p:sp>
      <p:sp>
        <p:nvSpPr>
          <p:cNvPr id="30" name="Freeform 30"/>
          <p:cNvSpPr/>
          <p:nvPr/>
        </p:nvSpPr>
        <p:spPr>
          <a:xfrm>
            <a:off x="-5120951" y="102194"/>
            <a:ext cx="7577861" cy="916974"/>
          </a:xfrm>
          <a:custGeom>
            <a:avLst/>
            <a:gdLst/>
            <a:ahLst/>
            <a:cxnLst/>
            <a:rect l="l" t="t" r="r" b="b"/>
            <a:pathLst>
              <a:path w="11366791" h="1375461">
                <a:moveTo>
                  <a:pt x="0" y="0"/>
                </a:moveTo>
                <a:lnTo>
                  <a:pt x="11366791" y="0"/>
                </a:lnTo>
                <a:lnTo>
                  <a:pt x="11366791" y="1375461"/>
                </a:lnTo>
                <a:lnTo>
                  <a:pt x="0" y="1375461"/>
                </a:lnTo>
                <a:lnTo>
                  <a:pt x="0" y="0"/>
                </a:lnTo>
                <a:close/>
              </a:path>
            </a:pathLst>
          </a:custGeom>
          <a:blipFill>
            <a:blip r:embed="rId14">
              <a:alphaModFix amt="69000"/>
              <a:extLst>
                <a:ext uri="{96DAC541-7B7A-43D3-8B79-37D633B846F1}">
                  <asvg:svgBlip xmlns:asvg="http://schemas.microsoft.com/office/drawing/2016/SVG/main" r:embed="rId15"/>
                </a:ext>
              </a:extLst>
            </a:blip>
            <a:stretch>
              <a:fillRect r="-22107"/>
            </a:stretch>
          </a:blipFill>
        </p:spPr>
        <p:txBody>
          <a:bodyPr/>
          <a:lstStyle/>
          <a:p>
            <a:endParaRPr lang="en-US"/>
          </a:p>
        </p:txBody>
      </p:sp>
      <p:sp>
        <p:nvSpPr>
          <p:cNvPr id="31" name="Freeform 31"/>
          <p:cNvSpPr/>
          <p:nvPr/>
        </p:nvSpPr>
        <p:spPr>
          <a:xfrm>
            <a:off x="57850" y="343249"/>
            <a:ext cx="548022" cy="413268"/>
          </a:xfrm>
          <a:custGeom>
            <a:avLst/>
            <a:gdLst/>
            <a:ahLst/>
            <a:cxnLst/>
            <a:rect l="l" t="t" r="r" b="b"/>
            <a:pathLst>
              <a:path w="822033" h="619902">
                <a:moveTo>
                  <a:pt x="0" y="0"/>
                </a:moveTo>
                <a:lnTo>
                  <a:pt x="822034" y="0"/>
                </a:lnTo>
                <a:lnTo>
                  <a:pt x="822034" y="619902"/>
                </a:lnTo>
                <a:lnTo>
                  <a:pt x="0" y="619902"/>
                </a:lnTo>
                <a:lnTo>
                  <a:pt x="0" y="0"/>
                </a:lnTo>
                <a:close/>
              </a:path>
            </a:pathLst>
          </a:custGeom>
          <a:blipFill>
            <a:blip r:embed="rId16"/>
            <a:stretch>
              <a:fillRect l="-13174" t="-11599" r="-28965" b="-20911"/>
            </a:stretch>
          </a:blipFill>
        </p:spPr>
        <p:txBody>
          <a:bodyPr/>
          <a:lstStyle/>
          <a:p>
            <a:endParaRPr lang="en-US"/>
          </a:p>
        </p:txBody>
      </p:sp>
      <p:sp>
        <p:nvSpPr>
          <p:cNvPr id="32" name="TextBox 32"/>
          <p:cNvSpPr txBox="1"/>
          <p:nvPr/>
        </p:nvSpPr>
        <p:spPr>
          <a:xfrm>
            <a:off x="529252" y="214388"/>
            <a:ext cx="1465875" cy="471155"/>
          </a:xfrm>
          <a:prstGeom prst="rect">
            <a:avLst/>
          </a:prstGeom>
        </p:spPr>
        <p:txBody>
          <a:bodyPr lIns="0" tIns="0" rIns="0" bIns="0" rtlCol="0" anchor="t">
            <a:spAutoFit/>
          </a:bodyPr>
          <a:lstStyle/>
          <a:p>
            <a:pPr algn="ctr" defTabSz="609630">
              <a:lnSpc>
                <a:spcPts val="1850"/>
              </a:lnSpc>
              <a:spcBef>
                <a:spcPct val="0"/>
              </a:spcBef>
            </a:pPr>
            <a:r>
              <a:rPr lang="en-US" sz="1321" dirty="0">
                <a:solidFill>
                  <a:srgbClr val="FFFFFF"/>
                </a:solidFill>
                <a:latin typeface="Mokoto"/>
                <a:ea typeface="Mokoto"/>
                <a:cs typeface="Mokoto"/>
                <a:sym typeface="Mokoto"/>
              </a:rPr>
              <a:t>PURDUE INDY’S CS CLUB</a:t>
            </a:r>
          </a:p>
        </p:txBody>
      </p:sp>
      <p:sp>
        <p:nvSpPr>
          <p:cNvPr id="33" name="Freeform 33"/>
          <p:cNvSpPr/>
          <p:nvPr/>
        </p:nvSpPr>
        <p:spPr>
          <a:xfrm>
            <a:off x="10088217" y="4925291"/>
            <a:ext cx="1737639" cy="1746642"/>
          </a:xfrm>
          <a:custGeom>
            <a:avLst/>
            <a:gdLst/>
            <a:ahLst/>
            <a:cxnLst/>
            <a:rect l="l" t="t" r="r" b="b"/>
            <a:pathLst>
              <a:path w="2606458" h="2619963">
                <a:moveTo>
                  <a:pt x="0" y="0"/>
                </a:moveTo>
                <a:lnTo>
                  <a:pt x="2606458" y="0"/>
                </a:lnTo>
                <a:lnTo>
                  <a:pt x="2606458" y="2619963"/>
                </a:lnTo>
                <a:lnTo>
                  <a:pt x="0" y="2619963"/>
                </a:lnTo>
                <a:lnTo>
                  <a:pt x="0" y="0"/>
                </a:lnTo>
                <a:close/>
              </a:path>
            </a:pathLst>
          </a:custGeom>
          <a:blipFill>
            <a:blip r:embed="rId17"/>
            <a:stretch>
              <a:fillRect l="-11778" t="-18962" r="-13244" b="-40269"/>
            </a:stretch>
          </a:blipFill>
        </p:spPr>
        <p:txBody>
          <a:bodyPr/>
          <a:lstStyle/>
          <a:p>
            <a:endParaRPr lang="en-US"/>
          </a:p>
        </p:txBody>
      </p:sp>
      <p:grpSp>
        <p:nvGrpSpPr>
          <p:cNvPr id="34" name="Group 34"/>
          <p:cNvGrpSpPr/>
          <p:nvPr/>
        </p:nvGrpSpPr>
        <p:grpSpPr>
          <a:xfrm>
            <a:off x="9689810" y="2874181"/>
            <a:ext cx="2358025" cy="985318"/>
            <a:chOff x="0" y="0"/>
            <a:chExt cx="931565" cy="389261"/>
          </a:xfrm>
        </p:grpSpPr>
        <p:sp>
          <p:nvSpPr>
            <p:cNvPr id="35" name="Freeform 35"/>
            <p:cNvSpPr/>
            <p:nvPr/>
          </p:nvSpPr>
          <p:spPr>
            <a:xfrm>
              <a:off x="0" y="0"/>
              <a:ext cx="931565" cy="389261"/>
            </a:xfrm>
            <a:custGeom>
              <a:avLst/>
              <a:gdLst/>
              <a:ahLst/>
              <a:cxnLst/>
              <a:rect l="l" t="t" r="r" b="b"/>
              <a:pathLst>
                <a:path w="931565" h="389261">
                  <a:moveTo>
                    <a:pt x="0" y="0"/>
                  </a:moveTo>
                  <a:lnTo>
                    <a:pt x="931565" y="0"/>
                  </a:lnTo>
                  <a:lnTo>
                    <a:pt x="931565" y="389261"/>
                  </a:lnTo>
                  <a:lnTo>
                    <a:pt x="0" y="389261"/>
                  </a:lnTo>
                  <a:close/>
                </a:path>
              </a:pathLst>
            </a:custGeom>
            <a:solidFill>
              <a:srgbClr val="FDFCFB"/>
            </a:solidFill>
          </p:spPr>
          <p:txBody>
            <a:bodyPr/>
            <a:lstStyle/>
            <a:p>
              <a:endParaRPr lang="en-US"/>
            </a:p>
          </p:txBody>
        </p:sp>
        <p:sp>
          <p:nvSpPr>
            <p:cNvPr id="36" name="TextBox 36"/>
            <p:cNvSpPr txBox="1"/>
            <p:nvPr/>
          </p:nvSpPr>
          <p:spPr>
            <a:xfrm>
              <a:off x="0" y="-47625"/>
              <a:ext cx="931565" cy="436886"/>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sp>
        <p:nvSpPr>
          <p:cNvPr id="37" name="TextBox 37"/>
          <p:cNvSpPr txBox="1"/>
          <p:nvPr/>
        </p:nvSpPr>
        <p:spPr>
          <a:xfrm>
            <a:off x="9598530" y="3054350"/>
            <a:ext cx="2640813" cy="696088"/>
          </a:xfrm>
          <a:prstGeom prst="rect">
            <a:avLst/>
          </a:prstGeom>
        </p:spPr>
        <p:txBody>
          <a:bodyPr lIns="0" tIns="0" rIns="0" bIns="0" rtlCol="0" anchor="t">
            <a:spAutoFit/>
          </a:bodyPr>
          <a:lstStyle/>
          <a:p>
            <a:pPr algn="ctr" defTabSz="609630">
              <a:lnSpc>
                <a:spcPts val="2800"/>
              </a:lnSpc>
              <a:spcBef>
                <a:spcPct val="0"/>
              </a:spcBef>
            </a:pPr>
            <a:r>
              <a:rPr lang="en-US" sz="2000">
                <a:solidFill>
                  <a:srgbClr val="000000"/>
                </a:solidFill>
                <a:latin typeface="Mokoto"/>
                <a:ea typeface="Mokoto"/>
                <a:cs typeface="Mokoto"/>
                <a:sym typeface="Mokoto"/>
              </a:rPr>
              <a:t>REGISTER @ HACKINDY.IO</a:t>
            </a:r>
          </a:p>
        </p:txBody>
      </p:sp>
      <p:sp>
        <p:nvSpPr>
          <p:cNvPr id="38" name="Freeform 38"/>
          <p:cNvSpPr/>
          <p:nvPr/>
        </p:nvSpPr>
        <p:spPr>
          <a:xfrm rot="5400000">
            <a:off x="10434132" y="4067415"/>
            <a:ext cx="988443" cy="372014"/>
          </a:xfrm>
          <a:custGeom>
            <a:avLst/>
            <a:gdLst/>
            <a:ahLst/>
            <a:cxnLst/>
            <a:rect l="l" t="t" r="r" b="b"/>
            <a:pathLst>
              <a:path w="1482664" h="558021">
                <a:moveTo>
                  <a:pt x="0" y="0"/>
                </a:moveTo>
                <a:lnTo>
                  <a:pt x="1482664" y="0"/>
                </a:lnTo>
                <a:lnTo>
                  <a:pt x="1482664" y="558021"/>
                </a:lnTo>
                <a:lnTo>
                  <a:pt x="0" y="55802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a:xfrm>
            <a:off x="680357" y="690620"/>
            <a:ext cx="7763458" cy="592834"/>
          </a:xfrm>
        </p:spPr>
        <p:txBody>
          <a:bodyPr/>
          <a:lstStyle/>
          <a:p>
            <a:r>
              <a:rPr lang="en-US" sz="6000" dirty="0"/>
              <a:t>LEAP Retreat</a:t>
            </a:r>
          </a:p>
        </p:txBody>
      </p:sp>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a:xfrm>
            <a:off x="680357" y="1383358"/>
            <a:ext cx="7763458" cy="449263"/>
          </a:xfrm>
        </p:spPr>
        <p:txBody>
          <a:bodyPr/>
          <a:lstStyle/>
          <a:p>
            <a:r>
              <a:rPr lang="en-US" sz="2800" dirty="0"/>
              <a:t>Leadership Experience at Purdue</a:t>
            </a:r>
          </a:p>
        </p:txBody>
      </p:sp>
      <p:sp>
        <p:nvSpPr>
          <p:cNvPr id="4" name="Text Placeholder 3">
            <a:extLst>
              <a:ext uri="{FF2B5EF4-FFF2-40B4-BE49-F238E27FC236}">
                <a16:creationId xmlns:a16="http://schemas.microsoft.com/office/drawing/2014/main" id="{0C218A17-096C-AED1-C745-D58ECF2EFEFF}"/>
              </a:ext>
            </a:extLst>
          </p:cNvPr>
          <p:cNvSpPr>
            <a:spLocks noGrp="1"/>
          </p:cNvSpPr>
          <p:nvPr>
            <p:ph type="body" sz="quarter" idx="11"/>
          </p:nvPr>
        </p:nvSpPr>
        <p:spPr>
          <a:xfrm>
            <a:off x="622206" y="2241127"/>
            <a:ext cx="7763458" cy="2943710"/>
          </a:xfrm>
        </p:spPr>
        <p:txBody>
          <a:bodyPr>
            <a:noAutofit/>
          </a:bodyPr>
          <a:lstStyle/>
          <a:p>
            <a:r>
              <a:rPr lang="en-US" sz="2400" dirty="0"/>
              <a:t>LEAP is a leadership development opportunity aimed at providing students with the tools necessary to be successful at Purdue and beyond.</a:t>
            </a:r>
          </a:p>
          <a:p>
            <a:r>
              <a:rPr lang="en-US" sz="2400" dirty="0"/>
              <a:t>Lunch provided. </a:t>
            </a:r>
          </a:p>
          <a:p>
            <a:r>
              <a:rPr lang="en-US" sz="2400" dirty="0"/>
              <a:t>Saturday, February 21</a:t>
            </a:r>
            <a:r>
              <a:rPr lang="en-US" sz="2400" baseline="30000" dirty="0"/>
              <a:t>st</a:t>
            </a:r>
            <a:r>
              <a:rPr lang="en-US" sz="2400" dirty="0"/>
              <a:t> </a:t>
            </a:r>
          </a:p>
          <a:p>
            <a:r>
              <a:rPr lang="en-US" sz="2400" dirty="0"/>
              <a:t>11:45a – 3:30p</a:t>
            </a:r>
          </a:p>
          <a:p>
            <a:r>
              <a:rPr lang="en-US" sz="2400" dirty="0"/>
              <a:t>ET 327</a:t>
            </a:r>
          </a:p>
        </p:txBody>
      </p:sp>
      <p:pic>
        <p:nvPicPr>
          <p:cNvPr id="6" name="Picture 5">
            <a:extLst>
              <a:ext uri="{FF2B5EF4-FFF2-40B4-BE49-F238E27FC236}">
                <a16:creationId xmlns:a16="http://schemas.microsoft.com/office/drawing/2014/main" id="{99AC1D33-6BC2-ABDD-827B-DC7FE80534C0}"/>
              </a:ext>
            </a:extLst>
          </p:cNvPr>
          <p:cNvPicPr>
            <a:picLocks noChangeAspect="1"/>
          </p:cNvPicPr>
          <p:nvPr/>
        </p:nvPicPr>
        <p:blipFill>
          <a:blip r:embed="rId3"/>
          <a:stretch>
            <a:fillRect/>
          </a:stretch>
        </p:blipFill>
        <p:spPr>
          <a:xfrm>
            <a:off x="8385664" y="478609"/>
            <a:ext cx="1535331" cy="1809497"/>
          </a:xfrm>
          <a:prstGeom prst="rect">
            <a:avLst/>
          </a:prstGeom>
        </p:spPr>
      </p:pic>
      <p:pic>
        <p:nvPicPr>
          <p:cNvPr id="8" name="Graphic 7" descr="Arrow Up outline">
            <a:extLst>
              <a:ext uri="{FF2B5EF4-FFF2-40B4-BE49-F238E27FC236}">
                <a16:creationId xmlns:a16="http://schemas.microsoft.com/office/drawing/2014/main" id="{82E3B355-0EED-86D6-8E16-612EDE340F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25205" y="2437672"/>
            <a:ext cx="914400" cy="914400"/>
          </a:xfrm>
          <a:prstGeom prst="rect">
            <a:avLst/>
          </a:prstGeom>
        </p:spPr>
      </p:pic>
      <p:sp>
        <p:nvSpPr>
          <p:cNvPr id="9" name="TextBox 8">
            <a:extLst>
              <a:ext uri="{FF2B5EF4-FFF2-40B4-BE49-F238E27FC236}">
                <a16:creationId xmlns:a16="http://schemas.microsoft.com/office/drawing/2014/main" id="{EAC67A0B-A43E-D11F-96D2-FA72FBC60571}"/>
              </a:ext>
            </a:extLst>
          </p:cNvPr>
          <p:cNvSpPr txBox="1"/>
          <p:nvPr/>
        </p:nvSpPr>
        <p:spPr>
          <a:xfrm>
            <a:off x="8146707" y="3429000"/>
            <a:ext cx="319107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rPr>
              <a:t>Plus, additional information.</a:t>
            </a:r>
          </a:p>
        </p:txBody>
      </p:sp>
    </p:spTree>
    <p:extLst>
      <p:ext uri="{BB962C8B-B14F-4D97-AF65-F5344CB8AC3E}">
        <p14:creationId xmlns:p14="http://schemas.microsoft.com/office/powerpoint/2010/main" val="1512355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CF388E-9250-8567-44A4-94D465A16B6A}"/>
              </a:ext>
            </a:extLst>
          </p:cNvPr>
          <p:cNvSpPr>
            <a:spLocks noGrp="1"/>
          </p:cNvSpPr>
          <p:nvPr>
            <p:ph type="title"/>
          </p:nvPr>
        </p:nvSpPr>
        <p:spPr/>
        <p:txBody>
          <a:bodyPr>
            <a:normAutofit fontScale="90000"/>
          </a:bodyPr>
          <a:lstStyle/>
          <a:p>
            <a:r>
              <a:rPr lang="en-US" b="1"/>
              <a:t>Take advantage of  Winter and Summer sessions to create a pathway to a minor or a certificate! </a:t>
            </a:r>
          </a:p>
        </p:txBody>
      </p:sp>
      <p:sp>
        <p:nvSpPr>
          <p:cNvPr id="4" name="Text Placeholder 3">
            <a:extLst>
              <a:ext uri="{FF2B5EF4-FFF2-40B4-BE49-F238E27FC236}">
                <a16:creationId xmlns:a16="http://schemas.microsoft.com/office/drawing/2014/main" id="{96DEBAAD-2017-90E8-1A07-CEE9CA29E5A1}"/>
              </a:ext>
            </a:extLst>
          </p:cNvPr>
          <p:cNvSpPr>
            <a:spLocks noGrp="1"/>
          </p:cNvSpPr>
          <p:nvPr>
            <p:ph type="body" sz="quarter" idx="11"/>
          </p:nvPr>
        </p:nvSpPr>
        <p:spPr>
          <a:xfrm>
            <a:off x="1972865" y="1313311"/>
            <a:ext cx="8458200" cy="797652"/>
          </a:xfrm>
        </p:spPr>
        <p:txBody>
          <a:bodyPr/>
          <a:lstStyle/>
          <a:p>
            <a:r>
              <a:rPr lang="en-US" b="1">
                <a:solidFill>
                  <a:schemeClr val="tx1"/>
                </a:solidFill>
              </a:rPr>
              <a:t>All courses are available in Indianapolis or online. Consult with your advisor to determine the best fit for your goals and schedule!  There are many to choose from, here are just a few…</a:t>
            </a:r>
          </a:p>
          <a:p>
            <a:endParaRPr lang="en-US"/>
          </a:p>
        </p:txBody>
      </p:sp>
      <p:sp>
        <p:nvSpPr>
          <p:cNvPr id="5" name="Rectangle 4">
            <a:extLst>
              <a:ext uri="{FF2B5EF4-FFF2-40B4-BE49-F238E27FC236}">
                <a16:creationId xmlns:a16="http://schemas.microsoft.com/office/drawing/2014/main" id="{2C4B7335-A623-88E5-7F91-AB013442DE96}"/>
              </a:ext>
            </a:extLst>
          </p:cNvPr>
          <p:cNvSpPr/>
          <p:nvPr/>
        </p:nvSpPr>
        <p:spPr>
          <a:xfrm>
            <a:off x="2590800" y="2396874"/>
            <a:ext cx="2885704" cy="590503"/>
          </a:xfrm>
          <a:prstGeom prst="rect">
            <a:avLst/>
          </a:prstGeom>
          <a:solidFill>
            <a:schemeClr val="accent3">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a:solidFill>
                  <a:srgbClr val="000000"/>
                </a:solidFill>
                <a:latin typeface="Franklin Gothic Book" panose="020B0503020102020204"/>
              </a:rPr>
              <a:t>College of Health &amp; Human Sciences - Psychology</a:t>
            </a:r>
          </a:p>
        </p:txBody>
      </p:sp>
      <p:sp>
        <p:nvSpPr>
          <p:cNvPr id="14" name="Rectangle 13">
            <a:extLst>
              <a:ext uri="{FF2B5EF4-FFF2-40B4-BE49-F238E27FC236}">
                <a16:creationId xmlns:a16="http://schemas.microsoft.com/office/drawing/2014/main" id="{B6A8BB3B-6411-19D5-2B6D-FA7C3A123D52}"/>
              </a:ext>
            </a:extLst>
          </p:cNvPr>
          <p:cNvSpPr/>
          <p:nvPr/>
        </p:nvSpPr>
        <p:spPr>
          <a:xfrm>
            <a:off x="6406817" y="2396874"/>
            <a:ext cx="2885704" cy="608743"/>
          </a:xfrm>
          <a:prstGeom prst="rect">
            <a:avLst/>
          </a:prstGeom>
          <a:solidFill>
            <a:srgbClr val="CFB99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a:solidFill>
                  <a:srgbClr val="000000"/>
                </a:solidFill>
                <a:latin typeface="Franklin Gothic Book" panose="020B0503020102020204"/>
              </a:rPr>
              <a:t>Daniels School of Business</a:t>
            </a:r>
          </a:p>
          <a:p>
            <a:pPr algn="ctr"/>
            <a:r>
              <a:rPr lang="en-US" sz="1400" b="1">
                <a:solidFill>
                  <a:srgbClr val="000000"/>
                </a:solidFill>
                <a:latin typeface="Franklin Gothic Book" panose="020B0503020102020204"/>
              </a:rPr>
              <a:t>Management</a:t>
            </a:r>
          </a:p>
        </p:txBody>
      </p:sp>
      <p:sp>
        <p:nvSpPr>
          <p:cNvPr id="15" name="Rectangle 14">
            <a:extLst>
              <a:ext uri="{FF2B5EF4-FFF2-40B4-BE49-F238E27FC236}">
                <a16:creationId xmlns:a16="http://schemas.microsoft.com/office/drawing/2014/main" id="{29CE872E-3378-6EF0-381B-87F3D1DECD14}"/>
              </a:ext>
            </a:extLst>
          </p:cNvPr>
          <p:cNvSpPr/>
          <p:nvPr/>
        </p:nvSpPr>
        <p:spPr>
          <a:xfrm>
            <a:off x="6406817" y="3218099"/>
            <a:ext cx="2885704" cy="590503"/>
          </a:xfrm>
          <a:prstGeom prst="rect">
            <a:avLst/>
          </a:prstGeom>
          <a:solidFill>
            <a:srgbClr val="CFB99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a:solidFill>
                  <a:srgbClr val="000000"/>
                </a:solidFill>
                <a:latin typeface="Franklin Gothic Book" panose="020B0503020102020204"/>
              </a:rPr>
              <a:t>College of Liberal Arts</a:t>
            </a:r>
          </a:p>
          <a:p>
            <a:pPr algn="ctr"/>
            <a:r>
              <a:rPr lang="en-US" sz="1400" b="1">
                <a:solidFill>
                  <a:srgbClr val="000000"/>
                </a:solidFill>
                <a:latin typeface="Franklin Gothic Book" panose="020B0503020102020204"/>
              </a:rPr>
              <a:t> Cornerstone Certificate</a:t>
            </a:r>
          </a:p>
        </p:txBody>
      </p:sp>
      <p:sp>
        <p:nvSpPr>
          <p:cNvPr id="16" name="Rectangle 15">
            <a:extLst>
              <a:ext uri="{FF2B5EF4-FFF2-40B4-BE49-F238E27FC236}">
                <a16:creationId xmlns:a16="http://schemas.microsoft.com/office/drawing/2014/main" id="{4C4F0077-28C2-22AB-9AA4-E036F8E78C2D}"/>
              </a:ext>
            </a:extLst>
          </p:cNvPr>
          <p:cNvSpPr/>
          <p:nvPr/>
        </p:nvSpPr>
        <p:spPr>
          <a:xfrm>
            <a:off x="6406817" y="4049626"/>
            <a:ext cx="2885704" cy="590503"/>
          </a:xfrm>
          <a:prstGeom prst="rect">
            <a:avLst/>
          </a:prstGeom>
          <a:solidFill>
            <a:srgbClr val="CFB99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a:solidFill>
                  <a:srgbClr val="000000"/>
                </a:solidFill>
                <a:latin typeface="Franklin Gothic Book" panose="020B0503020102020204"/>
              </a:rPr>
              <a:t>College of Engineering</a:t>
            </a:r>
          </a:p>
          <a:p>
            <a:pPr algn="ctr"/>
            <a:r>
              <a:rPr lang="en-US" sz="1400" b="1">
                <a:solidFill>
                  <a:srgbClr val="000000"/>
                </a:solidFill>
                <a:latin typeface="Franklin Gothic Book" panose="020B0503020102020204"/>
              </a:rPr>
              <a:t>Innovation and Transformational Change</a:t>
            </a:r>
          </a:p>
        </p:txBody>
      </p:sp>
      <p:sp>
        <p:nvSpPr>
          <p:cNvPr id="19" name="Rectangle 18">
            <a:extLst>
              <a:ext uri="{FF2B5EF4-FFF2-40B4-BE49-F238E27FC236}">
                <a16:creationId xmlns:a16="http://schemas.microsoft.com/office/drawing/2014/main" id="{98E98C80-1CB1-66E5-B131-4F1F05FB705A}"/>
              </a:ext>
            </a:extLst>
          </p:cNvPr>
          <p:cNvSpPr/>
          <p:nvPr/>
        </p:nvSpPr>
        <p:spPr>
          <a:xfrm>
            <a:off x="2590800" y="4049626"/>
            <a:ext cx="2885704" cy="590503"/>
          </a:xfrm>
          <a:prstGeom prst="rect">
            <a:avLst/>
          </a:prstGeom>
          <a:solidFill>
            <a:srgbClr val="CFB99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a:solidFill>
                  <a:srgbClr val="000000"/>
                </a:solidFill>
                <a:latin typeface="Franklin Gothic Book" panose="020B0503020102020204"/>
              </a:rPr>
              <a:t>Certificate in Entrepreneurship and Innovation</a:t>
            </a:r>
          </a:p>
        </p:txBody>
      </p:sp>
      <p:sp>
        <p:nvSpPr>
          <p:cNvPr id="26" name="Rectangle 25">
            <a:extLst>
              <a:ext uri="{FF2B5EF4-FFF2-40B4-BE49-F238E27FC236}">
                <a16:creationId xmlns:a16="http://schemas.microsoft.com/office/drawing/2014/main" id="{703F0AC9-2456-8DFE-3D59-5E730906A5E7}"/>
              </a:ext>
            </a:extLst>
          </p:cNvPr>
          <p:cNvSpPr/>
          <p:nvPr/>
        </p:nvSpPr>
        <p:spPr>
          <a:xfrm>
            <a:off x="2590800" y="3218100"/>
            <a:ext cx="2885704" cy="590503"/>
          </a:xfrm>
          <a:prstGeom prst="rect">
            <a:avLst/>
          </a:prstGeom>
          <a:solidFill>
            <a:srgbClr val="CFB99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a:solidFill>
                  <a:srgbClr val="000000"/>
                </a:solidFill>
                <a:latin typeface="Franklin Gothic Book" panose="020B0503020102020204"/>
              </a:rPr>
              <a:t>College of Liberal Arts</a:t>
            </a:r>
          </a:p>
          <a:p>
            <a:pPr algn="ctr"/>
            <a:r>
              <a:rPr lang="en-US" sz="1400" b="1">
                <a:solidFill>
                  <a:srgbClr val="000000"/>
                </a:solidFill>
                <a:latin typeface="Franklin Gothic Book" panose="020B0503020102020204"/>
              </a:rPr>
              <a:t> Law and Society</a:t>
            </a:r>
          </a:p>
        </p:txBody>
      </p:sp>
      <p:sp>
        <p:nvSpPr>
          <p:cNvPr id="27" name="Arrow: Pentagon 26">
            <a:extLst>
              <a:ext uri="{FF2B5EF4-FFF2-40B4-BE49-F238E27FC236}">
                <a16:creationId xmlns:a16="http://schemas.microsoft.com/office/drawing/2014/main" id="{2F454B1C-E506-50D3-301F-7E55387DF487}"/>
              </a:ext>
            </a:extLst>
          </p:cNvPr>
          <p:cNvSpPr/>
          <p:nvPr/>
        </p:nvSpPr>
        <p:spPr>
          <a:xfrm>
            <a:off x="6405575" y="5256876"/>
            <a:ext cx="2469088" cy="567046"/>
          </a:xfrm>
          <a:prstGeom prst="homePlat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b="1">
                <a:ln w="0"/>
                <a:solidFill>
                  <a:srgbClr val="FEFFFF"/>
                </a:solidFill>
                <a:latin typeface="Franklin Gothic Book" panose="020B0503020102020204"/>
              </a:rPr>
              <a:t>Scan to learn more or email wintersession@purdue.edu</a:t>
            </a:r>
          </a:p>
        </p:txBody>
      </p:sp>
      <p:sp>
        <p:nvSpPr>
          <p:cNvPr id="32" name="Arrow: Pentagon 31">
            <a:extLst>
              <a:ext uri="{FF2B5EF4-FFF2-40B4-BE49-F238E27FC236}">
                <a16:creationId xmlns:a16="http://schemas.microsoft.com/office/drawing/2014/main" id="{83E0F763-4424-C2FD-A2F3-57A946E1FB38}"/>
              </a:ext>
            </a:extLst>
          </p:cNvPr>
          <p:cNvSpPr/>
          <p:nvPr/>
        </p:nvSpPr>
        <p:spPr>
          <a:xfrm flipH="1">
            <a:off x="3007787" y="5251689"/>
            <a:ext cx="2469088" cy="567046"/>
          </a:xfrm>
          <a:prstGeom prst="homePlat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b="1">
                <a:ln w="0"/>
                <a:solidFill>
                  <a:srgbClr val="FEFFFF"/>
                </a:solidFill>
                <a:latin typeface="Franklin Gothic Book" panose="020B0503020102020204"/>
              </a:rPr>
              <a:t>Scan to see all Purdue minors</a:t>
            </a:r>
          </a:p>
        </p:txBody>
      </p:sp>
      <p:pic>
        <p:nvPicPr>
          <p:cNvPr id="6" name="Picture 5">
            <a:extLst>
              <a:ext uri="{FF2B5EF4-FFF2-40B4-BE49-F238E27FC236}">
                <a16:creationId xmlns:a16="http://schemas.microsoft.com/office/drawing/2014/main" id="{93D6D9B7-07EA-415E-E5CC-150552A725D5}"/>
              </a:ext>
            </a:extLst>
          </p:cNvPr>
          <p:cNvPicPr>
            <a:picLocks noChangeAspect="1"/>
          </p:cNvPicPr>
          <p:nvPr/>
        </p:nvPicPr>
        <p:blipFill>
          <a:blip r:embed="rId2"/>
          <a:stretch>
            <a:fillRect/>
          </a:stretch>
        </p:blipFill>
        <p:spPr>
          <a:xfrm>
            <a:off x="9292521" y="4989678"/>
            <a:ext cx="926184" cy="929995"/>
          </a:xfrm>
          <a:prstGeom prst="rect">
            <a:avLst/>
          </a:prstGeom>
        </p:spPr>
      </p:pic>
      <p:pic>
        <p:nvPicPr>
          <p:cNvPr id="8" name="Picture 7">
            <a:extLst>
              <a:ext uri="{FF2B5EF4-FFF2-40B4-BE49-F238E27FC236}">
                <a16:creationId xmlns:a16="http://schemas.microsoft.com/office/drawing/2014/main" id="{E5FE5FB3-EEBC-3DEA-772A-F5B9CC9D76E0}"/>
              </a:ext>
            </a:extLst>
          </p:cNvPr>
          <p:cNvPicPr>
            <a:picLocks noChangeAspect="1"/>
          </p:cNvPicPr>
          <p:nvPr/>
        </p:nvPicPr>
        <p:blipFill>
          <a:blip r:embed="rId3"/>
          <a:stretch>
            <a:fillRect/>
          </a:stretch>
        </p:blipFill>
        <p:spPr>
          <a:xfrm>
            <a:off x="1969416" y="4989641"/>
            <a:ext cx="926184" cy="929995"/>
          </a:xfrm>
          <a:prstGeom prst="rect">
            <a:avLst/>
          </a:prstGeom>
        </p:spPr>
      </p:pic>
    </p:spTree>
    <p:extLst>
      <p:ext uri="{BB962C8B-B14F-4D97-AF65-F5344CB8AC3E}">
        <p14:creationId xmlns:p14="http://schemas.microsoft.com/office/powerpoint/2010/main" val="2952305622"/>
      </p:ext>
    </p:extLst>
  </p:cSld>
  <p:clrMapOvr>
    <a:masterClrMapping/>
  </p:clrMapOvr>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Custom 2">
      <a:dk1>
        <a:sysClr val="windowText" lastClr="000000"/>
      </a:dk1>
      <a:lt1>
        <a:sysClr val="window" lastClr="FFFFFF"/>
      </a:lt1>
      <a:dk2>
        <a:srgbClr val="0E2841"/>
      </a:dk2>
      <a:lt2>
        <a:srgbClr val="E8E8E8"/>
      </a:lt2>
      <a:accent1>
        <a:srgbClr val="156082"/>
      </a:accent1>
      <a:accent2>
        <a:srgbClr val="B7B365"/>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Alt-Standard-20231110" id="{E5D3F0C0-A362-8446-BA20-55FDC9E2A9C9}" vid="{A286A61B-3BE2-F74D-8ABA-43CBE7F55A7C}"/>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8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aster Template.potx" id="{7A2887B6-AF1A-E24D-8E9D-870BBF53B331}" vid="{56A60E50-7EF6-C244-B1D3-2D887417ED9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c47eed-89ec-4a3a-af3d-9387bde05af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4FC1CD37505194292078BF4092C5D4C" ma:contentTypeVersion="16" ma:contentTypeDescription="Create a new document." ma:contentTypeScope="" ma:versionID="2595619cd1cb49aadd8a0dbea8d43f10">
  <xsd:schema xmlns:xsd="http://www.w3.org/2001/XMLSchema" xmlns:xs="http://www.w3.org/2001/XMLSchema" xmlns:p="http://schemas.microsoft.com/office/2006/metadata/properties" xmlns:ns3="67d7e228-8360-48f4-a733-3f663d34b0bd" xmlns:ns4="b6c47eed-89ec-4a3a-af3d-9387bde05af1" targetNamespace="http://schemas.microsoft.com/office/2006/metadata/properties" ma:root="true" ma:fieldsID="2b98064d30670bd5a8c09e03ffe3c549" ns3:_="" ns4:_="">
    <xsd:import namespace="67d7e228-8360-48f4-a733-3f663d34b0bd"/>
    <xsd:import namespace="b6c47eed-89ec-4a3a-af3d-9387bde05af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_activity" minOccurs="0"/>
                <xsd:element ref="ns4:MediaServiceObjectDetectorVersions" minOccurs="0"/>
                <xsd:element ref="ns4:MediaServiceLocation" minOccurs="0"/>
                <xsd:element ref="ns4:MediaServiceSystemTags" minOccurs="0"/>
                <xsd:element ref="ns4:MediaLengthInSecond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7e228-8360-48f4-a733-3f663d34b0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c47eed-89ec-4a3a-af3d-9387bde05af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743445-A8C7-4F75-B6FF-21BF7A49AF87}">
  <ds:schemaRefs>
    <ds:schemaRef ds:uri="http://schemas.microsoft.com/office/2006/documentManagement/types"/>
    <ds:schemaRef ds:uri="http://www.w3.org/XML/1998/namespace"/>
    <ds:schemaRef ds:uri="http://purl.org/dc/terms/"/>
    <ds:schemaRef ds:uri="http://schemas.microsoft.com/office/infopath/2007/PartnerControls"/>
    <ds:schemaRef ds:uri="http://purl.org/dc/dcmitype/"/>
    <ds:schemaRef ds:uri="http://schemas.openxmlformats.org/package/2006/metadata/core-properties"/>
    <ds:schemaRef ds:uri="http://purl.org/dc/elements/1.1/"/>
    <ds:schemaRef ds:uri="b6c47eed-89ec-4a3a-af3d-9387bde05af1"/>
    <ds:schemaRef ds:uri="67d7e228-8360-48f4-a733-3f663d34b0bd"/>
    <ds:schemaRef ds:uri="http://schemas.microsoft.com/office/2006/metadata/properties"/>
  </ds:schemaRefs>
</ds:datastoreItem>
</file>

<file path=customXml/itemProps2.xml><?xml version="1.0" encoding="utf-8"?>
<ds:datastoreItem xmlns:ds="http://schemas.openxmlformats.org/officeDocument/2006/customXml" ds:itemID="{BD208260-66E5-40F0-B207-E3CFC39319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d7e228-8360-48f4-a733-3f663d34b0bd"/>
    <ds:schemaRef ds:uri="b6c47eed-89ec-4a3a-af3d-9387bde05a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0795CB-C477-46A7-A969-FFAAFBF6F4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943</TotalTime>
  <Words>531</Words>
  <Application>Microsoft Macintosh PowerPoint</Application>
  <PresentationFormat>Widescreen</PresentationFormat>
  <Paragraphs>92</Paragraphs>
  <Slides>16</Slides>
  <Notes>2</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16</vt:i4>
      </vt:variant>
    </vt:vector>
  </HeadingPairs>
  <TitlesOfParts>
    <vt:vector size="38" baseType="lpstr">
      <vt:lpstr>Adelle Sans Devanagari</vt:lpstr>
      <vt:lpstr>Aptos</vt:lpstr>
      <vt:lpstr>Aptos Display</vt:lpstr>
      <vt:lpstr>Architype Van Doesburg</vt:lpstr>
      <vt:lpstr>Arial</vt:lpstr>
      <vt:lpstr>Brittany</vt:lpstr>
      <vt:lpstr>Calibri</vt:lpstr>
      <vt:lpstr>Franklin Gothic Book</vt:lpstr>
      <vt:lpstr>Franklin Gothic Medium</vt:lpstr>
      <vt:lpstr>Franklin Gothic Medium Cond</vt:lpstr>
      <vt:lpstr>Mokoto</vt:lpstr>
      <vt:lpstr>Press Start 2P</vt:lpstr>
      <vt:lpstr>Source Sans Pro</vt:lpstr>
      <vt:lpstr>Wingdings</vt:lpstr>
      <vt:lpstr>5_Office Theme</vt:lpstr>
      <vt:lpstr>9_Office Theme</vt:lpstr>
      <vt:lpstr>4_Office Theme</vt:lpstr>
      <vt:lpstr>3_Office Theme</vt:lpstr>
      <vt:lpstr>1_Office Theme</vt:lpstr>
      <vt:lpstr>10_Office Theme</vt:lpstr>
      <vt:lpstr>7_Office Theme</vt:lpstr>
      <vt:lpstr>8_Office Theme</vt:lpstr>
      <vt:lpstr>PowerPoint Presentation</vt:lpstr>
      <vt:lpstr>PowerPoint Presentation</vt:lpstr>
      <vt:lpstr>Seeking Student Design Reviewers </vt:lpstr>
      <vt:lpstr>PowerPoint Presentation</vt:lpstr>
      <vt:lpstr>PowerPoint Presentation</vt:lpstr>
      <vt:lpstr>PowerPoint Presentation</vt:lpstr>
      <vt:lpstr>PowerPoint Presentation</vt:lpstr>
      <vt:lpstr>LEAP Retreat</vt:lpstr>
      <vt:lpstr>Take advantage of  Winter and Summer sessions to create a pathway to a minor or a certificate! </vt:lpstr>
      <vt:lpstr>PSG ELECTIONS 2026</vt:lpstr>
      <vt:lpstr>PowerPoint Presentation</vt:lpstr>
      <vt:lpstr>PowerPoint Presentation</vt:lpstr>
      <vt:lpstr>PowerPoint Presentation</vt:lpstr>
      <vt:lpstr>IO 115 Makerspace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Jorge Enrique Neira Garcia</dc:creator>
  <cp:lastModifiedBy>Julia Diane Davis</cp:lastModifiedBy>
  <cp:revision>192</cp:revision>
  <dcterms:created xsi:type="dcterms:W3CDTF">2025-10-14T21:32:51Z</dcterms:created>
  <dcterms:modified xsi:type="dcterms:W3CDTF">2026-02-13T13:32:43Z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0x01010094FC1CD37505194292078BF4092C5D4C</vt:lpwstr>
  </property>
</Properties>
</file>