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14" r:id="rId4"/>
    <p:sldMasterId id="2147483741" r:id="rId5"/>
    <p:sldMasterId id="2147483753" r:id="rId6"/>
    <p:sldMasterId id="2147483780" r:id="rId7"/>
  </p:sldMasterIdLst>
  <p:notesMasterIdLst>
    <p:notesMasterId r:id="rId21"/>
  </p:notesMasterIdLst>
  <p:sldIdLst>
    <p:sldId id="256" r:id="rId8"/>
    <p:sldId id="300" r:id="rId9"/>
    <p:sldId id="257" r:id="rId10"/>
    <p:sldId id="267" r:id="rId11"/>
    <p:sldId id="301" r:id="rId12"/>
    <p:sldId id="302" r:id="rId13"/>
    <p:sldId id="258" r:id="rId14"/>
    <p:sldId id="303" r:id="rId15"/>
    <p:sldId id="311" r:id="rId16"/>
    <p:sldId id="281" r:id="rId17"/>
    <p:sldId id="312" r:id="rId18"/>
    <p:sldId id="313" r:id="rId19"/>
    <p:sldId id="3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120" d="100"/>
          <a:sy n="120"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CECEE-9B71-4F1C-AA72-5AC2BC28125D}" type="datetimeFigureOut">
              <a:rPr lang="en-US" smtClean="0"/>
              <a:t>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68242-24AF-4054-8767-ABD449F14CC4}" type="slidenum">
              <a:rPr lang="en-US" smtClean="0"/>
              <a:t>‹#›</a:t>
            </a:fld>
            <a:endParaRPr lang="en-US"/>
          </a:p>
        </p:txBody>
      </p:sp>
    </p:spTree>
    <p:extLst>
      <p:ext uri="{BB962C8B-B14F-4D97-AF65-F5344CB8AC3E}">
        <p14:creationId xmlns:p14="http://schemas.microsoft.com/office/powerpoint/2010/main" val="58983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61E2F-9307-C5AF-A6B3-4E6AF7D496D1}"/>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id="{0459E8D1-24BE-57D2-611A-42159128259B}"/>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2B6B0F63-1592-1C42-1764-FDB404746DF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0C2988-9DA7-429A-9247-651A35E68CB9}"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159E-F93A-955E-0B95-BAD8649D4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5EF94-3935-B091-FF46-2CE23075C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FF067-E2D7-F87A-E3F2-AA50FE3082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E50A86-2C59-6899-8BBD-94D5670F60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847A-DA80-4CBD-B07D-54B2C3BD7F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554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847A-DA80-4CBD-B07D-54B2C3BD7F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73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3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648F-FC42-16F3-6650-EFB47ABA7F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87511-81EE-701F-A7CE-14AA584BA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2B9F5-BF1E-BAB1-AD4B-03F7EBE5B0BE}"/>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5" name="Footer Placeholder 4">
            <a:extLst>
              <a:ext uri="{FF2B5EF4-FFF2-40B4-BE49-F238E27FC236}">
                <a16:creationId xmlns:a16="http://schemas.microsoft.com/office/drawing/2014/main" id="{A0A5C97B-689C-55C4-4F55-AE47EBB24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E71B8-825C-1C7E-21E8-E7645A6C903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28230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966E-A669-481C-41A7-6CF36C12AA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E5729-CEEE-7E16-DE91-A7D67549F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19C1B-D6A9-E573-B46F-32DFB4C68889}"/>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5" name="Footer Placeholder 4">
            <a:extLst>
              <a:ext uri="{FF2B5EF4-FFF2-40B4-BE49-F238E27FC236}">
                <a16:creationId xmlns:a16="http://schemas.microsoft.com/office/drawing/2014/main" id="{C024C44F-CDF9-A142-B1ED-6AA4AF5A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DB40F-2F73-AC32-3407-D4E02B9C749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98864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4112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8"/>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7"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8"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8" y="2629339"/>
            <a:ext cx="7763458" cy="449263"/>
          </a:xfrm>
        </p:spPr>
        <p:txBody>
          <a:bodyPr>
            <a:noAutofit/>
          </a:bodyPr>
          <a:lstStyle>
            <a:lvl1pPr marL="0" indent="0">
              <a:buFontTx/>
              <a:buNone/>
              <a:defRPr sz="2400" b="1">
                <a:solidFill>
                  <a:schemeClr val="bg2"/>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8" y="3107130"/>
            <a:ext cx="7763458" cy="449263"/>
          </a:xfrm>
        </p:spPr>
        <p:txBody>
          <a:bodyPr>
            <a:normAutofit/>
          </a:bodyPr>
          <a:lstStyle>
            <a:lvl1pPr marL="0" indent="0">
              <a:buFontTx/>
              <a:buNone/>
              <a:defRPr sz="1600">
                <a:solidFill>
                  <a:schemeClr val="bg2"/>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2183674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8" y="1812046"/>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8" y="2617147"/>
            <a:ext cx="7763458" cy="449263"/>
          </a:xfrm>
        </p:spPr>
        <p:txBody>
          <a:bodyPr>
            <a:noAutofit/>
          </a:bodyPr>
          <a:lstStyle>
            <a:lvl1pPr marL="0" indent="0">
              <a:buFontTx/>
              <a:buNone/>
              <a:defRPr sz="2000" b="1">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8" y="3148848"/>
            <a:ext cx="7763458" cy="449263"/>
          </a:xfrm>
        </p:spPr>
        <p:txBody>
          <a:bodyPr>
            <a:normAutofit/>
          </a:bodyPr>
          <a:lstStyle>
            <a:lvl1pPr marL="0" indent="0">
              <a:buFontTx/>
              <a:buNone/>
              <a:defRPr sz="1600">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3/31/23</a:t>
            </a:r>
          </a:p>
        </p:txBody>
      </p:sp>
    </p:spTree>
    <p:extLst>
      <p:ext uri="{BB962C8B-B14F-4D97-AF65-F5344CB8AC3E}">
        <p14:creationId xmlns:p14="http://schemas.microsoft.com/office/powerpoint/2010/main" val="3339799127"/>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2"/>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1"/>
            <a:ext cx="11266714" cy="449263"/>
          </a:xfrm>
        </p:spPr>
        <p:txBody>
          <a:bodyPr>
            <a:noAutofit/>
          </a:bodyPr>
          <a:lstStyle>
            <a:lvl1pPr marL="0" indent="0" algn="ctr">
              <a:buFontTx/>
              <a:buNone/>
              <a:defRPr sz="2000" b="1">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Click to edit Subtitle style</a:t>
            </a:r>
          </a:p>
        </p:txBody>
      </p:sp>
    </p:spTree>
    <p:extLst>
      <p:ext uri="{BB962C8B-B14F-4D97-AF65-F5344CB8AC3E}">
        <p14:creationId xmlns:p14="http://schemas.microsoft.com/office/powerpoint/2010/main" val="37649824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47388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0"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05959894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0"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20272689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59720454"/>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8"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842997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5829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01107-2880-B116-1E65-C22AEC4C52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3CF7D-E345-95A1-ECFE-F75E3A15C5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E7492-8BB3-8604-78B5-C40D69A67FA3}"/>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5" name="Footer Placeholder 4">
            <a:extLst>
              <a:ext uri="{FF2B5EF4-FFF2-40B4-BE49-F238E27FC236}">
                <a16:creationId xmlns:a16="http://schemas.microsoft.com/office/drawing/2014/main" id="{9BB09F97-0CCC-B9D1-5F44-B8BBAA942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16EFB-A4F4-25B7-B96A-A9B56AE15A65}"/>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56779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3"/>
            <a:ext cx="5469743"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4"/>
            <a:ext cx="5469745"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4"/>
            <a:ext cx="5458727"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2"/>
            <a:ext cx="5469743"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60163670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3"/>
            <a:ext cx="3534479"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4"/>
            <a:ext cx="3534479"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5"/>
            <a:ext cx="3527360"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0" y="3652273"/>
            <a:ext cx="3534479"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8"/>
            <a:ext cx="3527360"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6"/>
            <a:ext cx="3534479" cy="2345757"/>
          </a:xfrm>
        </p:spPr>
        <p:txBody>
          <a:bodyPr numCol="1">
            <a:noAutofit/>
          </a:bodyPr>
          <a:lstStyle>
            <a:lvl1pPr marL="285764" indent="-285764" algn="l" fontAlgn="t">
              <a:buFont typeface="Wingdings" pitchFamily="2" charset="2"/>
              <a:buChar char="§"/>
              <a:defRPr sz="1800" baseline="0">
                <a:latin typeface="Franklin Gothic Book" panose="020B0503020102020204" pitchFamily="34" charset="0"/>
              </a:defRPr>
            </a:lvl1pPr>
            <a:lvl2pPr marL="457223" indent="0" algn="l">
              <a:buFontTx/>
              <a:buNone/>
              <a:defRPr sz="1800"/>
            </a:lvl2pPr>
            <a:lvl3pPr marL="914446" indent="0" algn="l">
              <a:buFontTx/>
              <a:buNone/>
              <a:defRPr sz="1800"/>
            </a:lvl3pPr>
            <a:lvl4pPr marL="1371669" indent="0" algn="l">
              <a:buFontTx/>
              <a:buNone/>
              <a:defRPr sz="1800"/>
            </a:lvl4pPr>
            <a:lvl5pPr marL="1828891"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070733498"/>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4"/>
            <a:ext cx="4314823" cy="4298605"/>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2"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167842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5" y="470038"/>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8"/>
            <a:ext cx="6562498" cy="5391013"/>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5" y="1759226"/>
            <a:ext cx="4325711" cy="40860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200061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558601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4"/>
            <a:ext cx="5862679"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0" y="1543322"/>
            <a:ext cx="5129927" cy="4307573"/>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5"/>
            <a:ext cx="2844188"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279287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8"/>
            <a:ext cx="3520020" cy="1750458"/>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465328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3"/>
            <a:ext cx="2611015"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3"/>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3"/>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3"/>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1" y="3651151"/>
            <a:ext cx="2611015"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1"/>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1"/>
            <a:ext cx="2605756" cy="1885677"/>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94718262"/>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4"/>
            <a:ext cx="5212813"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8"/>
            <a:ext cx="5212813"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0"/>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0"/>
            <a:ext cx="5212943"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7" y="5636914"/>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4"/>
            <a:ext cx="5212813"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289498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4"/>
            <a:ext cx="5212813"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8"/>
            <a:ext cx="2447580" cy="2055591"/>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0"/>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4" y="3395950"/>
            <a:ext cx="5162846"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8"/>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8"/>
            <a:ext cx="2488248"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4"/>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6" y="5641704"/>
            <a:ext cx="2408630" cy="302715"/>
          </a:xfrm>
        </p:spPr>
        <p:txBody>
          <a:bodyPr>
            <a:normAutofit/>
          </a:bodyPr>
          <a:lstStyle>
            <a:lvl1pPr marL="0" indent="0">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97652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3994059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8"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9"/>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4" y="2043223"/>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9"/>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2" y="2043223"/>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2"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4" y="1433919"/>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dirty="0"/>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1" y="2040673"/>
            <a:ext cx="2950589" cy="1691333"/>
          </a:xfrm>
        </p:spPr>
        <p:txBody>
          <a:bodyPr>
            <a:noAutofit/>
          </a:bodyPr>
          <a:lstStyle>
            <a:lvl1pPr marL="0" indent="0" algn="l">
              <a:buFontTx/>
              <a:buNone/>
              <a:defRPr sz="1400" b="1">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242724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8" y="1436467"/>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7"/>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7"/>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1"/>
            <a:ext cx="2951163" cy="1691333"/>
          </a:xfrm>
        </p:spPr>
        <p:txBody>
          <a:bodyPr>
            <a:normAutofit/>
          </a:bodyPr>
          <a:lstStyle>
            <a:lvl1pPr marL="0" indent="0">
              <a:buNone/>
              <a:defRPr sz="14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59"/>
            <a:ext cx="2951163" cy="1691333"/>
          </a:xfrm>
        </p:spPr>
        <p:txBody>
          <a:bodyPr>
            <a:normAutofit/>
          </a:bodyPr>
          <a:lstStyle>
            <a:lvl1pPr marL="0" indent="0">
              <a:buNone/>
              <a:defRPr sz="14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2"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5"/>
            <a:ext cx="2951163" cy="1691333"/>
          </a:xfrm>
        </p:spPr>
        <p:txBody>
          <a:bodyPr>
            <a:normAutofit/>
          </a:bodyPr>
          <a:lstStyle>
            <a:lvl1pPr marL="0" indent="0">
              <a:buNone/>
              <a:defRPr sz="14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613071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2"/>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0" y="2160556"/>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6"/>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6"/>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9" y="2160556"/>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6"/>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1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2"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3" y="2299864"/>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2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752774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2082812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lstStyle>
            <a:lvl1pPr marL="0" indent="0">
              <a:buNone/>
              <a:defRPr sz="16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2916508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7"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1"/>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0" y="3434011"/>
            <a:ext cx="7874567" cy="449263"/>
          </a:xfrm>
        </p:spPr>
        <p:txBody>
          <a:bodyPr>
            <a:normAutofit/>
          </a:bodyPr>
          <a:lstStyle>
            <a:lvl1pPr marL="0" indent="0">
              <a:buFontTx/>
              <a:buNone/>
              <a:defRPr sz="1800">
                <a:solidFill>
                  <a:schemeClr val="bg2"/>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20"/>
            <a:ext cx="2709200" cy="484939"/>
          </a:xfrm>
          <a:prstGeom prst="rect">
            <a:avLst/>
          </a:prstGeom>
        </p:spPr>
      </p:pic>
    </p:spTree>
    <p:extLst>
      <p:ext uri="{BB962C8B-B14F-4D97-AF65-F5344CB8AC3E}">
        <p14:creationId xmlns:p14="http://schemas.microsoft.com/office/powerpoint/2010/main" val="2352439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1"/>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0" y="3434011"/>
            <a:ext cx="7874567" cy="449263"/>
          </a:xfrm>
        </p:spPr>
        <p:txBody>
          <a:bodyPr>
            <a:normAutofit/>
          </a:bodyPr>
          <a:lstStyle>
            <a:lvl1pPr marL="0" indent="0">
              <a:buFontTx/>
              <a:buNone/>
              <a:defRPr sz="1800">
                <a:solidFill>
                  <a:schemeClr val="tx1"/>
                </a:solidFill>
                <a:latin typeface="+mn-lt"/>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dirty="0"/>
              <a:t>Click to add contact info</a:t>
            </a:r>
          </a:p>
        </p:txBody>
      </p:sp>
    </p:spTree>
    <p:extLst>
      <p:ext uri="{BB962C8B-B14F-4D97-AF65-F5344CB8AC3E}">
        <p14:creationId xmlns:p14="http://schemas.microsoft.com/office/powerpoint/2010/main" val="1771311809"/>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pic>
        <p:nvPicPr>
          <p:cNvPr id="12" name="Picture 11">
            <a:extLst>
              <a:ext uri="{FF2B5EF4-FFF2-40B4-BE49-F238E27FC236}">
                <a16:creationId xmlns:a16="http://schemas.microsoft.com/office/drawing/2014/main" id="{93A7607E-0B69-7042-8E26-D319E7C241D8}"/>
              </a:ext>
            </a:extLst>
          </p:cNvPr>
          <p:cNvPicPr>
            <a:picLocks noChangeAspect="1"/>
          </p:cNvPicPr>
          <p:nvPr userDrawn="1"/>
        </p:nvPicPr>
        <p:blipFill>
          <a:blip r:embed="rId3"/>
          <a:stretch>
            <a:fillRect/>
          </a:stretch>
        </p:blipFill>
        <p:spPr>
          <a:xfrm>
            <a:off x="1023984" y="5739523"/>
            <a:ext cx="5061853" cy="535960"/>
          </a:xfrm>
          <a:prstGeom prst="rect">
            <a:avLst/>
          </a:prstGeom>
        </p:spPr>
      </p:pic>
    </p:spTree>
    <p:extLst>
      <p:ext uri="{BB962C8B-B14F-4D97-AF65-F5344CB8AC3E}">
        <p14:creationId xmlns:p14="http://schemas.microsoft.com/office/powerpoint/2010/main" val="6672904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AC0BB7-28CB-1045-A186-168990E05D62}"/>
              </a:ext>
            </a:extLst>
          </p:cNvPr>
          <p:cNvPicPr>
            <a:picLocks noChangeAspect="1"/>
          </p:cNvPicPr>
          <p:nvPr userDrawn="1"/>
        </p:nvPicPr>
        <p:blipFill>
          <a:blip r:embed="rId2"/>
          <a:stretch>
            <a:fillRect/>
          </a:stretch>
        </p:blipFill>
        <p:spPr>
          <a:xfrm>
            <a:off x="1023984" y="5739523"/>
            <a:ext cx="5061853" cy="535961"/>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3537725238"/>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487CAFF-04F4-A34D-B7B6-EBED6965FEF9}"/>
              </a:ext>
            </a:extLst>
          </p:cNvPr>
          <p:cNvPicPr>
            <a:picLocks noChangeAspect="1"/>
          </p:cNvPicPr>
          <p:nvPr userDrawn="1"/>
        </p:nvPicPr>
        <p:blipFill>
          <a:blip r:embed="rId2"/>
          <a:stretch>
            <a:fillRect/>
          </a:stretch>
        </p:blipFill>
        <p:spPr>
          <a:xfrm>
            <a:off x="437607" y="6218750"/>
            <a:ext cx="3362231" cy="356001"/>
          </a:xfrm>
          <a:prstGeom prst="rect">
            <a:avLst/>
          </a:prstGeom>
        </p:spPr>
      </p:pic>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08864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193405515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3/31/23            ‹#›</a:t>
            </a:r>
            <a:endParaRPr lang="en-US" dirty="0"/>
          </a:p>
        </p:txBody>
      </p:sp>
    </p:spTree>
    <p:extLst>
      <p:ext uri="{BB962C8B-B14F-4D97-AF65-F5344CB8AC3E}">
        <p14:creationId xmlns:p14="http://schemas.microsoft.com/office/powerpoint/2010/main" val="13948213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6B0D8D6B-5003-894D-8A08-248561DC2D0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91877817"/>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BD3D96E0-B96A-6A4A-AC0F-9A5C8B83793C}"/>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05679457"/>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CF437BBC-6B19-2F48-BA89-479C442A5B4F}"/>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27474213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3/31/23            ‹#›</a:t>
            </a:r>
            <a:endParaRPr lang="en-US" dirty="0"/>
          </a:p>
        </p:txBody>
      </p:sp>
      <p:pic>
        <p:nvPicPr>
          <p:cNvPr id="22" name="Picture 21">
            <a:extLst>
              <a:ext uri="{FF2B5EF4-FFF2-40B4-BE49-F238E27FC236}">
                <a16:creationId xmlns:a16="http://schemas.microsoft.com/office/drawing/2014/main" id="{3CD672C2-A6E7-B34D-BFBB-958A2B4B88C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1571380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3/31/23            ‹#›</a:t>
            </a:r>
            <a:endParaRPr lang="en-US" dirty="0"/>
          </a:p>
        </p:txBody>
      </p:sp>
      <p:pic>
        <p:nvPicPr>
          <p:cNvPr id="23" name="Picture 22">
            <a:extLst>
              <a:ext uri="{FF2B5EF4-FFF2-40B4-BE49-F238E27FC236}">
                <a16:creationId xmlns:a16="http://schemas.microsoft.com/office/drawing/2014/main" id="{527BFB8A-9654-EB4B-9451-8B63BF2EEF34}"/>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517435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D5FD4B7A-A4D9-0C4E-89FB-FFB6C38F7E6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43113089"/>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3/31/23            ‹#›</a:t>
            </a:r>
            <a:endParaRPr lang="en-US" dirty="0"/>
          </a:p>
        </p:txBody>
      </p:sp>
      <p:pic>
        <p:nvPicPr>
          <p:cNvPr id="25" name="Picture 24">
            <a:extLst>
              <a:ext uri="{FF2B5EF4-FFF2-40B4-BE49-F238E27FC236}">
                <a16:creationId xmlns:a16="http://schemas.microsoft.com/office/drawing/2014/main" id="{D3FF0175-2E74-464D-B663-ED6F27ABAB2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500516833"/>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3/31/23            ‹#›</a:t>
            </a:r>
            <a:endParaRPr lang="en-US" dirty="0"/>
          </a:p>
        </p:txBody>
      </p:sp>
      <p:pic>
        <p:nvPicPr>
          <p:cNvPr id="19" name="Picture 18">
            <a:extLst>
              <a:ext uri="{FF2B5EF4-FFF2-40B4-BE49-F238E27FC236}">
                <a16:creationId xmlns:a16="http://schemas.microsoft.com/office/drawing/2014/main" id="{0613F175-BDA7-514F-9F31-E5B8E57F6F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81122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3/31/23            ‹#›</a:t>
            </a:r>
            <a:endParaRPr lang="en-US" dirty="0"/>
          </a:p>
        </p:txBody>
      </p:sp>
      <p:pic>
        <p:nvPicPr>
          <p:cNvPr id="18" name="Picture 17">
            <a:extLst>
              <a:ext uri="{FF2B5EF4-FFF2-40B4-BE49-F238E27FC236}">
                <a16:creationId xmlns:a16="http://schemas.microsoft.com/office/drawing/2014/main" id="{932C5776-9DB3-9D47-908F-29F89408C662}"/>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075030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912828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32B874AE-57AB-EC41-94E9-0410B42CC68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78235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pic>
        <p:nvPicPr>
          <p:cNvPr id="24" name="Picture 23">
            <a:extLst>
              <a:ext uri="{FF2B5EF4-FFF2-40B4-BE49-F238E27FC236}">
                <a16:creationId xmlns:a16="http://schemas.microsoft.com/office/drawing/2014/main" id="{79DE9153-1F7B-3944-8D82-05BA0D9612E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645260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3/31/23            ‹#›</a:t>
            </a:r>
            <a:endParaRPr lang="en-US" dirty="0"/>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pic>
        <p:nvPicPr>
          <p:cNvPr id="35" name="Picture 34">
            <a:extLst>
              <a:ext uri="{FF2B5EF4-FFF2-40B4-BE49-F238E27FC236}">
                <a16:creationId xmlns:a16="http://schemas.microsoft.com/office/drawing/2014/main" id="{A2B81A24-77CC-EA43-BABF-7DBD152AC15D}"/>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416526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3/31/23            ‹#›</a:t>
            </a:r>
            <a:endParaRPr lang="en-US" dirty="0"/>
          </a:p>
        </p:txBody>
      </p:sp>
      <p:pic>
        <p:nvPicPr>
          <p:cNvPr id="29" name="Picture 28">
            <a:extLst>
              <a:ext uri="{FF2B5EF4-FFF2-40B4-BE49-F238E27FC236}">
                <a16:creationId xmlns:a16="http://schemas.microsoft.com/office/drawing/2014/main" id="{354D03D9-81E1-C849-8EC1-AECF5EF25A5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8694985"/>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3/31/23            </a:t>
            </a:r>
            <a:fld id="{2D8F9ACA-D6C0-E54C-B1B8-E9196C9CD104}" type="slidenum">
              <a:rPr lang="en-US" smtClean="0"/>
              <a:pPr algn="r"/>
              <a:t>‹#›</a:t>
            </a:fld>
            <a:endParaRPr lang="en-US" dirty="0"/>
          </a:p>
        </p:txBody>
      </p:sp>
      <p:pic>
        <p:nvPicPr>
          <p:cNvPr id="27" name="Picture 26">
            <a:extLst>
              <a:ext uri="{FF2B5EF4-FFF2-40B4-BE49-F238E27FC236}">
                <a16:creationId xmlns:a16="http://schemas.microsoft.com/office/drawing/2014/main" id="{A353664F-A7D7-074A-8427-BFC8A7BF3B09}"/>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96931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3/31/23            </a:t>
            </a:r>
            <a:fld id="{2D8F9ACA-D6C0-E54C-B1B8-E9196C9CD104}" type="slidenum">
              <a:rPr lang="en-US" smtClean="0"/>
              <a:pPr algn="r"/>
              <a:t>‹#›</a:t>
            </a:fld>
            <a:endParaRPr lang="en-US" dirty="0"/>
          </a:p>
        </p:txBody>
      </p:sp>
      <p:pic>
        <p:nvPicPr>
          <p:cNvPr id="29" name="Picture 28">
            <a:extLst>
              <a:ext uri="{FF2B5EF4-FFF2-40B4-BE49-F238E27FC236}">
                <a16:creationId xmlns:a16="http://schemas.microsoft.com/office/drawing/2014/main" id="{6CB49951-E54B-7344-81FD-95CECDF092E3}"/>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3156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3/31/23            </a:t>
            </a:r>
            <a:fld id="{2D8F9ACA-D6C0-E54C-B1B8-E9196C9CD104}" type="slidenum">
              <a:rPr lang="en-US" smtClean="0"/>
              <a:pPr algn="r"/>
              <a:t>‹#›</a:t>
            </a:fld>
            <a:endParaRPr lang="en-US" dirty="0"/>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2" name="Picture 31">
            <a:extLst>
              <a:ext uri="{FF2B5EF4-FFF2-40B4-BE49-F238E27FC236}">
                <a16:creationId xmlns:a16="http://schemas.microsoft.com/office/drawing/2014/main" id="{108ED7E5-C647-0D4E-8F6A-D45E7DE2C1F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3015623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3/31/23            </a:t>
            </a:r>
            <a:fld id="{2D8F9ACA-D6C0-E54C-B1B8-E9196C9CD104}" type="slidenum">
              <a:rPr lang="en-US" smtClean="0"/>
              <a:pPr algn="r"/>
              <a:t>‹#›</a:t>
            </a:fld>
            <a:endParaRPr lang="en-US" dirty="0"/>
          </a:p>
        </p:txBody>
      </p:sp>
      <p:pic>
        <p:nvPicPr>
          <p:cNvPr id="32" name="Picture 31">
            <a:extLst>
              <a:ext uri="{FF2B5EF4-FFF2-40B4-BE49-F238E27FC236}">
                <a16:creationId xmlns:a16="http://schemas.microsoft.com/office/drawing/2014/main" id="{77F2227B-9DC0-EB4C-AA7A-601C5895564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08510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3/31/23            </a:t>
            </a:r>
            <a:fld id="{2D8F9ACA-D6C0-E54C-B1B8-E9196C9CD104}" type="slidenum">
              <a:rPr lang="en-US" smtClean="0"/>
              <a:pPr algn="r"/>
              <a:t>‹#›</a:t>
            </a:fld>
            <a:endParaRPr lang="en-US" dirty="0"/>
          </a:p>
        </p:txBody>
      </p:sp>
      <p:pic>
        <p:nvPicPr>
          <p:cNvPr id="39" name="Picture 38">
            <a:extLst>
              <a:ext uri="{FF2B5EF4-FFF2-40B4-BE49-F238E27FC236}">
                <a16:creationId xmlns:a16="http://schemas.microsoft.com/office/drawing/2014/main" id="{5F590968-3C2E-854F-93F7-5B2A5BDA9E48}"/>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40002094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3/31/23            ‹#›</a:t>
            </a:r>
            <a:endParaRPr lang="en-US" dirty="0"/>
          </a:p>
        </p:txBody>
      </p:sp>
      <p:pic>
        <p:nvPicPr>
          <p:cNvPr id="8" name="Picture 7">
            <a:extLst>
              <a:ext uri="{FF2B5EF4-FFF2-40B4-BE49-F238E27FC236}">
                <a16:creationId xmlns:a16="http://schemas.microsoft.com/office/drawing/2014/main" id="{EF9D8470-6707-634E-83EB-0AE05382F667}"/>
              </a:ext>
            </a:extLst>
          </p:cNvPr>
          <p:cNvPicPr>
            <a:picLocks noChangeAspect="1"/>
          </p:cNvPicPr>
          <p:nvPr userDrawn="1"/>
        </p:nvPicPr>
        <p:blipFill>
          <a:blip r:embed="rId2"/>
          <a:stretch>
            <a:fillRect/>
          </a:stretch>
        </p:blipFill>
        <p:spPr>
          <a:xfrm>
            <a:off x="437607" y="6218750"/>
            <a:ext cx="3362231" cy="356000"/>
          </a:xfrm>
          <a:prstGeom prst="rect">
            <a:avLst/>
          </a:prstGeom>
        </p:spPr>
      </p:pic>
    </p:spTree>
    <p:extLst>
      <p:ext uri="{BB962C8B-B14F-4D97-AF65-F5344CB8AC3E}">
        <p14:creationId xmlns:p14="http://schemas.microsoft.com/office/powerpoint/2010/main" val="65175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969157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3/31/23            ‹#›</a:t>
            </a:r>
            <a:endParaRPr lang="en-US" dirty="0"/>
          </a:p>
        </p:txBody>
      </p:sp>
      <p:pic>
        <p:nvPicPr>
          <p:cNvPr id="21" name="Picture 20">
            <a:extLst>
              <a:ext uri="{FF2B5EF4-FFF2-40B4-BE49-F238E27FC236}">
                <a16:creationId xmlns:a16="http://schemas.microsoft.com/office/drawing/2014/main" id="{93B69B3A-A137-EF43-8080-13C68449C3D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7224188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icture 7">
            <a:extLst>
              <a:ext uri="{FF2B5EF4-FFF2-40B4-BE49-F238E27FC236}">
                <a16:creationId xmlns:a16="http://schemas.microsoft.com/office/drawing/2014/main" id="{DBC3A567-3D58-2F44-803E-CF1742FF8E2B}"/>
              </a:ext>
            </a:extLst>
          </p:cNvPr>
          <p:cNvPicPr>
            <a:picLocks noChangeAspect="1"/>
          </p:cNvPicPr>
          <p:nvPr userDrawn="1"/>
        </p:nvPicPr>
        <p:blipFill>
          <a:blip r:embed="rId3"/>
          <a:stretch>
            <a:fillRect/>
          </a:stretch>
        </p:blipFill>
        <p:spPr>
          <a:xfrm>
            <a:off x="1023988" y="5739523"/>
            <a:ext cx="5061844" cy="535960"/>
          </a:xfrm>
          <a:prstGeom prst="rect">
            <a:avLst/>
          </a:prstGeom>
        </p:spPr>
      </p:pic>
    </p:spTree>
    <p:extLst>
      <p:ext uri="{BB962C8B-B14F-4D97-AF65-F5344CB8AC3E}">
        <p14:creationId xmlns:p14="http://schemas.microsoft.com/office/powerpoint/2010/main" val="13521830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6" name="Picture 5">
            <a:extLst>
              <a:ext uri="{FF2B5EF4-FFF2-40B4-BE49-F238E27FC236}">
                <a16:creationId xmlns:a16="http://schemas.microsoft.com/office/drawing/2014/main" id="{129A4D2F-F17A-B040-9E4F-AFE7D2510A31}"/>
              </a:ext>
            </a:extLst>
          </p:cNvPr>
          <p:cNvPicPr>
            <a:picLocks noChangeAspect="1"/>
          </p:cNvPicPr>
          <p:nvPr userDrawn="1"/>
        </p:nvPicPr>
        <p:blipFill>
          <a:blip r:embed="rId3"/>
          <a:stretch>
            <a:fillRect/>
          </a:stretch>
        </p:blipFill>
        <p:spPr>
          <a:xfrm>
            <a:off x="1023984" y="5739523"/>
            <a:ext cx="5061853" cy="535961"/>
          </a:xfrm>
          <a:prstGeom prst="rect">
            <a:avLst/>
          </a:prstGeom>
        </p:spPr>
      </p:pic>
    </p:spTree>
    <p:extLst>
      <p:ext uri="{BB962C8B-B14F-4D97-AF65-F5344CB8AC3E}">
        <p14:creationId xmlns:p14="http://schemas.microsoft.com/office/powerpoint/2010/main" val="1034555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274942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99057998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6141542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13213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4D6A-768B-83CB-EAE0-98BD4CF8E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F66D0-1207-9F94-8ACB-1AF445CBB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18CFB-CB82-A4B5-1E39-EF6D5F40BBF1}"/>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5" name="Footer Placeholder 4">
            <a:extLst>
              <a:ext uri="{FF2B5EF4-FFF2-40B4-BE49-F238E27FC236}">
                <a16:creationId xmlns:a16="http://schemas.microsoft.com/office/drawing/2014/main" id="{03F8EB13-38D9-F118-2A08-04E62611A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DF026-08D7-3B7B-3386-819BF2769E88}"/>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2948528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820560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2019738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34785889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176460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582267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82443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07793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008377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421029327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71186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3508-01A5-995B-D7F4-423256DBF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311EE-1870-F452-750F-D4BD56B02F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96237-872E-3BBC-C99C-E0F0433CB0DD}"/>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5" name="Footer Placeholder 4">
            <a:extLst>
              <a:ext uri="{FF2B5EF4-FFF2-40B4-BE49-F238E27FC236}">
                <a16:creationId xmlns:a16="http://schemas.microsoft.com/office/drawing/2014/main" id="{E625B4A4-CA47-D455-62D3-6B63907E6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F60C6-00B8-0B9F-0041-97711E05A3E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403580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282205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523786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21916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782647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896061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344058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49620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32856507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2F1A8653-0EC7-9B5A-7256-BCCEB4C6A932}"/>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9FD92337-45DE-856A-404C-FC8886734769}"/>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99860CFF-35B5-65E7-4C51-9478EB519305}"/>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90BEC5DC-71A3-A6FD-6E76-847A54604980}"/>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F55CBCB2-5E68-5CE1-6BB1-DEC0E3E0E6F8}"/>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5A7D43C4-5667-8CF5-E1AB-83B5DFEB1EF8}"/>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68D5588E-EB47-4161-A7EE-D28AACB4902F}" type="datetime1">
              <a:rPr lang="en-US"/>
              <a:pPr lvl="0"/>
              <a:t>2/19/2026</a:t>
            </a:fld>
            <a:endParaRPr lang="en-US"/>
          </a:p>
        </p:txBody>
      </p:sp>
    </p:spTree>
    <p:extLst>
      <p:ext uri="{BB962C8B-B14F-4D97-AF65-F5344CB8AC3E}">
        <p14:creationId xmlns:p14="http://schemas.microsoft.com/office/powerpoint/2010/main" val="230680314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A9A66F4-CBB7-E3E9-B5BD-829694E9D6BF}"/>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32137BB3-8F9A-E001-AF77-B7FBE46A48F8}"/>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C74A5894-84AF-13D6-66FA-71179014AE87}"/>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B5CD2D6B-128A-20E9-31D5-8B244D70D57C}"/>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A7CE44FD-9784-F254-6A46-1D5AD8805006}"/>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178543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70C3-C4F3-E4C3-2EE3-627E1A492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A36BC-E1E9-B821-DEFC-8086B9F6A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7B731-94A9-270B-64E5-499631B142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D7283-959E-AB18-4D39-D905BC02E633}"/>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6" name="Footer Placeholder 5">
            <a:extLst>
              <a:ext uri="{FF2B5EF4-FFF2-40B4-BE49-F238E27FC236}">
                <a16:creationId xmlns:a16="http://schemas.microsoft.com/office/drawing/2014/main" id="{CCFAFDA7-7180-3167-668D-E5282D741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B8431-9842-FFE2-B366-E32CADA0B9D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41989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7EE168-98CF-7EBC-5123-C373EA950450}"/>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D7B2A9D6-E1AA-9B6A-6383-44C1BE2AC291}"/>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6056C207-1E6D-D6AE-8F5D-4C5B323B7169}"/>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1104978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5C761826-6190-35E6-333D-ABC6A559B129}"/>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D6ABFBF3-8017-7532-30E8-DA3D607D5ED9}"/>
              </a:ext>
            </a:extLst>
          </p:cNvPr>
          <p:cNvSpPr txBox="1">
            <a:spLocks noGrp="1"/>
          </p:cNvSpPr>
          <p:nvPr>
            <p:ph type="sldNum" sz="quarter" idx="8"/>
          </p:nvPr>
        </p:nvSpPr>
        <p:spPr/>
        <p:txBody>
          <a:bodyPr/>
          <a:lstStyle>
            <a:lvl1pPr>
              <a:defRPr/>
            </a:lvl1pPr>
          </a:lstStyle>
          <a:p>
            <a:pPr lvl="0"/>
            <a:fld id="{3DA21774-F84C-4043-9185-B8CA0C6F9818}" type="slidenum">
              <a:t>‹#›</a:t>
            </a:fld>
            <a:endParaRPr lang="en-US"/>
          </a:p>
        </p:txBody>
      </p:sp>
    </p:spTree>
    <p:extLst>
      <p:ext uri="{BB962C8B-B14F-4D97-AF65-F5344CB8AC3E}">
        <p14:creationId xmlns:p14="http://schemas.microsoft.com/office/powerpoint/2010/main" val="4164954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77217C1-8889-4D56-BF5E-9F3820A69710}"/>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77576951-5848-E17E-5DB8-83CEA3AFD924}"/>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3B466470-999C-AD63-9E53-09E24DC8DC8A}"/>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71348CF5-9335-9EB0-B438-3D1316C96D3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2A3E2F40-743C-FF88-1D07-9A5D70798232}"/>
              </a:ext>
            </a:extLst>
          </p:cNvPr>
          <p:cNvSpPr txBox="1">
            <a:spLocks noGrp="1"/>
          </p:cNvSpPr>
          <p:nvPr>
            <p:ph type="sldNum" sz="quarter" idx="8"/>
          </p:nvPr>
        </p:nvSpPr>
        <p:spPr/>
        <p:txBody>
          <a:bodyPr/>
          <a:lstStyle>
            <a:lvl1pPr>
              <a:defRPr/>
            </a:lvl1pPr>
          </a:lstStyle>
          <a:p>
            <a:pPr lvl="0"/>
            <a:fld id="{B648056E-BE7A-49BF-8176-E2CD378C3192}" type="slidenum">
              <a:t>‹#›</a:t>
            </a:fld>
            <a:endParaRPr lang="en-US"/>
          </a:p>
        </p:txBody>
      </p:sp>
    </p:spTree>
    <p:extLst>
      <p:ext uri="{BB962C8B-B14F-4D97-AF65-F5344CB8AC3E}">
        <p14:creationId xmlns:p14="http://schemas.microsoft.com/office/powerpoint/2010/main" val="2439909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8896391-FDAD-4AB8-91E1-51B802A36C90}"/>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3A9DDDC-587E-D2F1-6E39-DF7BBB082025}"/>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10F66EB9-0DB3-37D1-8045-BB0B99C72B71}"/>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F86F0876-764D-F2E1-3089-C33AA53574F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40E6C01B-ABAE-2379-6592-56293603C0CF}"/>
              </a:ext>
            </a:extLst>
          </p:cNvPr>
          <p:cNvSpPr txBox="1">
            <a:spLocks noGrp="1"/>
          </p:cNvSpPr>
          <p:nvPr>
            <p:ph type="sldNum" sz="quarter" idx="8"/>
          </p:nvPr>
        </p:nvSpPr>
        <p:spPr/>
        <p:txBody>
          <a:bodyPr/>
          <a:lstStyle>
            <a:lvl1pPr>
              <a:defRPr/>
            </a:lvl1pPr>
          </a:lstStyle>
          <a:p>
            <a:pPr lvl="0"/>
            <a:fld id="{7068472E-C366-40DE-AF34-B4DED97DD559}" type="slidenum">
              <a:t>‹#›</a:t>
            </a:fld>
            <a:endParaRPr lang="en-US"/>
          </a:p>
        </p:txBody>
      </p:sp>
    </p:spTree>
    <p:extLst>
      <p:ext uri="{BB962C8B-B14F-4D97-AF65-F5344CB8AC3E}">
        <p14:creationId xmlns:p14="http://schemas.microsoft.com/office/powerpoint/2010/main" val="3803784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E0CC2A-2750-7BE2-D7A7-A033C92EF1CC}"/>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3044E821-321B-7F78-A889-EE00F6FD316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BAB8CDE0-D591-5843-95FC-E421CF5625B9}"/>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13520357-1D41-99E5-512B-B3FCBF211E67}"/>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6B723AEB-2ECB-1547-A160-133223CC199A}"/>
              </a:ext>
            </a:extLst>
          </p:cNvPr>
          <p:cNvSpPr txBox="1">
            <a:spLocks noGrp="1"/>
          </p:cNvSpPr>
          <p:nvPr>
            <p:ph type="sldNum" sz="quarter" idx="8"/>
          </p:nvPr>
        </p:nvSpPr>
        <p:spPr/>
        <p:txBody>
          <a:bodyPr/>
          <a:lstStyle>
            <a:lvl1pPr>
              <a:defRPr/>
            </a:lvl1pPr>
          </a:lstStyle>
          <a:p>
            <a:pPr lvl="0"/>
            <a:fld id="{258F14B2-7903-4134-8255-6218C194F8BD}" type="slidenum">
              <a:t>‹#›</a:t>
            </a:fld>
            <a:endParaRPr lang="en-US"/>
          </a:p>
        </p:txBody>
      </p:sp>
    </p:spTree>
    <p:extLst>
      <p:ext uri="{BB962C8B-B14F-4D97-AF65-F5344CB8AC3E}">
        <p14:creationId xmlns:p14="http://schemas.microsoft.com/office/powerpoint/2010/main" val="379810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1D60-73E0-6735-C57C-7E4C51D07CB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A5697115-FC39-380E-AFF3-B608670312FA}"/>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350D985-9E5F-7308-472B-8E89AD849402}"/>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11482F3B-0CE8-331D-1E75-BC98217FC221}"/>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7EAB5685-BE51-EDCD-3F8A-C9722FEC944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0BAD14FC-9ED8-BD3F-D1D3-8EF447CA0635}"/>
              </a:ext>
            </a:extLst>
          </p:cNvPr>
          <p:cNvSpPr txBox="1">
            <a:spLocks noGrp="1"/>
          </p:cNvSpPr>
          <p:nvPr>
            <p:ph type="sldNum" sz="quarter" idx="8"/>
          </p:nvPr>
        </p:nvSpPr>
        <p:spPr/>
        <p:txBody>
          <a:bodyPr/>
          <a:lstStyle>
            <a:lvl1pPr>
              <a:defRPr/>
            </a:lvl1pPr>
          </a:lstStyle>
          <a:p>
            <a:pPr lvl="0"/>
            <a:fld id="{67DD1A5E-4A59-49BF-BEAF-9538A510B358}" type="slidenum">
              <a:t>‹#›</a:t>
            </a:fld>
            <a:endParaRPr lang="en-US"/>
          </a:p>
        </p:txBody>
      </p:sp>
    </p:spTree>
    <p:extLst>
      <p:ext uri="{BB962C8B-B14F-4D97-AF65-F5344CB8AC3E}">
        <p14:creationId xmlns:p14="http://schemas.microsoft.com/office/powerpoint/2010/main" val="1410326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4CC0-1FF8-AD18-12BF-D5DFB6F0C903}"/>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10277F3-03E5-03DF-0C23-B0D8DA510078}"/>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2AB429CC-C7E1-8CCE-220B-DBA0E0A3566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E95C5F86-C58A-58E9-484B-407A11A8AEA9}"/>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306FF9D-E329-8FE5-DEA1-1A4BEFE57F8C}"/>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BE917A79-9A75-71CC-B160-ACAE0DEE8F9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FA246F74-F9E8-BBA5-BFA5-F6F69AFA1549}"/>
              </a:ext>
            </a:extLst>
          </p:cNvPr>
          <p:cNvSpPr txBox="1">
            <a:spLocks noGrp="1"/>
          </p:cNvSpPr>
          <p:nvPr>
            <p:ph type="sldNum" sz="quarter" idx="8"/>
          </p:nvPr>
        </p:nvSpPr>
        <p:spPr/>
        <p:txBody>
          <a:bodyPr/>
          <a:lstStyle>
            <a:lvl1pPr>
              <a:defRPr/>
            </a:lvl1pPr>
          </a:lstStyle>
          <a:p>
            <a:pPr lvl="0"/>
            <a:fld id="{F76DF744-75ED-45E3-9914-D236E587F503}" type="slidenum">
              <a:t>‹#›</a:t>
            </a:fld>
            <a:endParaRPr lang="en-US"/>
          </a:p>
        </p:txBody>
      </p:sp>
    </p:spTree>
    <p:extLst>
      <p:ext uri="{BB962C8B-B14F-4D97-AF65-F5344CB8AC3E}">
        <p14:creationId xmlns:p14="http://schemas.microsoft.com/office/powerpoint/2010/main" val="3088203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9A922CD1-A6FC-5C90-562D-56FA6D964D8F}"/>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7B1472F1-9D44-D09E-7F73-7F2A6FE9C106}"/>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C5705D10-39BC-E6E2-6984-A7028260DB02}"/>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38BA4C87-B4BC-B9BB-8323-D23D408FF03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4BD5A6C0-9CCF-6F6A-EF8E-88C64D9EBA46}"/>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2653FD16-EA6B-4CB6-9495-7A77A4D7E588}"/>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F69200D4-A6AD-C4A2-24B0-ADAAF3BE376C}"/>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51053BCC-AF8A-BB93-73D2-983C667077AF}"/>
              </a:ext>
            </a:extLst>
          </p:cNvPr>
          <p:cNvSpPr txBox="1">
            <a:spLocks noGrp="1"/>
          </p:cNvSpPr>
          <p:nvPr>
            <p:ph type="sldNum" sz="quarter" idx="8"/>
          </p:nvPr>
        </p:nvSpPr>
        <p:spPr/>
        <p:txBody>
          <a:bodyPr/>
          <a:lstStyle>
            <a:lvl1pPr>
              <a:defRPr/>
            </a:lvl1pPr>
          </a:lstStyle>
          <a:p>
            <a:pPr lvl="0"/>
            <a:fld id="{EB9BF2F3-4884-4E41-9244-EEED5CEA4DA8}" type="slidenum">
              <a:t>‹#›</a:t>
            </a:fld>
            <a:endParaRPr lang="en-US"/>
          </a:p>
        </p:txBody>
      </p:sp>
    </p:spTree>
    <p:extLst>
      <p:ext uri="{BB962C8B-B14F-4D97-AF65-F5344CB8AC3E}">
        <p14:creationId xmlns:p14="http://schemas.microsoft.com/office/powerpoint/2010/main" val="2858365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1D494D7-8CEA-84A1-20AC-A9E0897B3DFE}"/>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96AC7B66-A23C-AFAA-F3A1-6BB941185E7F}"/>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529D9F62-CB69-7CAD-B6BF-9DE29B54DE16}"/>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A124D11C-6133-AF17-158B-8C851DD723BE}"/>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C1DAB2C8-FE44-AD49-A7B3-312EEA0865EA}"/>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DF51B580-B789-76C9-151A-531A1032DE45}"/>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968CE9DB-5EDC-B009-B87D-7CCEDE5C59E1}"/>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B95C8CBB-1CCA-D931-E160-4DB27EFF071F}"/>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77D75891-3035-FE0B-F7D3-C5FB1EFE9E85}"/>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6EC3FAC9-FEF9-9C85-8890-E8E91BFE196B}"/>
              </a:ext>
            </a:extLst>
          </p:cNvPr>
          <p:cNvSpPr txBox="1">
            <a:spLocks noGrp="1"/>
          </p:cNvSpPr>
          <p:nvPr>
            <p:ph type="sldNum" sz="quarter" idx="8"/>
          </p:nvPr>
        </p:nvSpPr>
        <p:spPr/>
        <p:txBody>
          <a:bodyPr/>
          <a:lstStyle>
            <a:lvl1pPr>
              <a:defRPr/>
            </a:lvl1pPr>
          </a:lstStyle>
          <a:p>
            <a:pPr lvl="0"/>
            <a:fld id="{EE3A3A6F-3BE5-4DCB-847B-E372369B0FE4}" type="slidenum">
              <a:t>‹#›</a:t>
            </a:fld>
            <a:endParaRPr lang="en-US"/>
          </a:p>
        </p:txBody>
      </p:sp>
    </p:spTree>
    <p:extLst>
      <p:ext uri="{BB962C8B-B14F-4D97-AF65-F5344CB8AC3E}">
        <p14:creationId xmlns:p14="http://schemas.microsoft.com/office/powerpoint/2010/main" val="974247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F81F-9748-208A-2DC4-EE5A2FD80E82}"/>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0D823200-7F0D-B34A-42BC-1D5E38EAE46C}"/>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6742BC02-B2AC-6826-F467-A6F723A5CA91}"/>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B95B3106-5C4C-1294-EF39-BBA55CA0E80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155C939C-A147-A757-6746-A2395B0AA2BE}"/>
              </a:ext>
            </a:extLst>
          </p:cNvPr>
          <p:cNvSpPr txBox="1">
            <a:spLocks noGrp="1"/>
          </p:cNvSpPr>
          <p:nvPr>
            <p:ph type="sldNum" sz="quarter" idx="8"/>
          </p:nvPr>
        </p:nvSpPr>
        <p:spPr/>
        <p:txBody>
          <a:bodyPr/>
          <a:lstStyle>
            <a:lvl1pPr>
              <a:defRPr/>
            </a:lvl1pPr>
          </a:lstStyle>
          <a:p>
            <a:pPr lvl="0"/>
            <a:fld id="{5204FC27-8629-4271-8288-C5C4A7396B72}" type="slidenum">
              <a:t>‹#›</a:t>
            </a:fld>
            <a:endParaRPr lang="en-US"/>
          </a:p>
        </p:txBody>
      </p:sp>
    </p:spTree>
    <p:extLst>
      <p:ext uri="{BB962C8B-B14F-4D97-AF65-F5344CB8AC3E}">
        <p14:creationId xmlns:p14="http://schemas.microsoft.com/office/powerpoint/2010/main" val="146311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E85E-2014-C544-B7E3-BDE24CDDE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B4990-496B-17B4-FCAB-FD58B5234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51DEA-25BA-AB13-66F9-D1CE4EA85B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31944-2D5F-3802-DF17-CDBD0157F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3A54E-8682-4BCE-9704-BF400DDF80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C8DB1-40C5-FFDA-8F3B-A4BAFCDC27F0}"/>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8" name="Footer Placeholder 7">
            <a:extLst>
              <a:ext uri="{FF2B5EF4-FFF2-40B4-BE49-F238E27FC236}">
                <a16:creationId xmlns:a16="http://schemas.microsoft.com/office/drawing/2014/main" id="{D3E77D3B-18F1-6F22-70D5-F2C551220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5F0C62-2C19-6898-EB92-FD4E34F9912C}"/>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0141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121E-F5AE-A9E4-616D-670E0DDD51DD}"/>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45A09D9-E805-E05A-129F-1224B5D5C708}"/>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222875AA-E36C-3D25-C125-505FC56B6762}"/>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CC52708A-9F47-0730-F04D-D936F0BFA74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3759935E-19D9-1422-5A67-8BA71C9BDFD5}"/>
              </a:ext>
            </a:extLst>
          </p:cNvPr>
          <p:cNvSpPr txBox="1">
            <a:spLocks noGrp="1"/>
          </p:cNvSpPr>
          <p:nvPr>
            <p:ph type="sldNum" sz="quarter" idx="8"/>
          </p:nvPr>
        </p:nvSpPr>
        <p:spPr/>
        <p:txBody>
          <a:bodyPr/>
          <a:lstStyle>
            <a:lvl1pPr>
              <a:defRPr/>
            </a:lvl1pPr>
          </a:lstStyle>
          <a:p>
            <a:pPr lvl="0"/>
            <a:fld id="{B56E3887-D38A-4AC2-B3FB-87B697532AD5}" type="slidenum">
              <a:t>‹#›</a:t>
            </a:fld>
            <a:endParaRPr lang="en-US"/>
          </a:p>
        </p:txBody>
      </p:sp>
    </p:spTree>
    <p:extLst>
      <p:ext uri="{BB962C8B-B14F-4D97-AF65-F5344CB8AC3E}">
        <p14:creationId xmlns:p14="http://schemas.microsoft.com/office/powerpoint/2010/main" val="2997085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6374339-734F-1808-B959-F44B8C4084AF}"/>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89FB5E54-4C7F-E105-F356-AD5BFA2FAC2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90E72AA8-9C39-6B05-E34F-6FCC2988573F}"/>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46B90BC7-207E-2800-B3DE-0F65F0B965B9}"/>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D649E7B4-8072-BC93-2BF2-73D748478B8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0CA96CE5-6F4E-F216-8F88-928013EE0080}"/>
              </a:ext>
            </a:extLst>
          </p:cNvPr>
          <p:cNvSpPr txBox="1">
            <a:spLocks noGrp="1"/>
          </p:cNvSpPr>
          <p:nvPr>
            <p:ph type="sldNum" sz="quarter" idx="8"/>
          </p:nvPr>
        </p:nvSpPr>
        <p:spPr/>
        <p:txBody>
          <a:bodyPr/>
          <a:lstStyle>
            <a:lvl1pPr>
              <a:defRPr/>
            </a:lvl1pPr>
          </a:lstStyle>
          <a:p>
            <a:pPr lvl="0"/>
            <a:fld id="{9C3F1950-458D-4A59-A3CB-6F24E92898D4}" type="slidenum">
              <a:t>‹#›</a:t>
            </a:fld>
            <a:endParaRPr lang="en-US"/>
          </a:p>
        </p:txBody>
      </p:sp>
    </p:spTree>
    <p:extLst>
      <p:ext uri="{BB962C8B-B14F-4D97-AF65-F5344CB8AC3E}">
        <p14:creationId xmlns:p14="http://schemas.microsoft.com/office/powerpoint/2010/main" val="1514959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DB975EA-68A0-5F71-B5BA-4336FA676AD6}"/>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E3FF5BF4-D50C-D08B-9650-D2AF40E7F909}"/>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DECFB52B-F2C5-23FF-2C29-6628578F711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8D969DA7-0317-DBC9-61CD-0C0905DCB912}"/>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082512AB-B34D-FA58-E8C8-925E1481A322}"/>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F4EE43D0-2D01-5759-D25E-75B353FC8422}"/>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00344887-FB77-68D2-09D8-2BA7558ACF7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DB970664-8611-D862-C384-62361A469991}"/>
              </a:ext>
            </a:extLst>
          </p:cNvPr>
          <p:cNvSpPr txBox="1">
            <a:spLocks noGrp="1"/>
          </p:cNvSpPr>
          <p:nvPr>
            <p:ph type="sldNum" sz="quarter" idx="8"/>
          </p:nvPr>
        </p:nvSpPr>
        <p:spPr/>
        <p:txBody>
          <a:bodyPr/>
          <a:lstStyle>
            <a:lvl1pPr>
              <a:defRPr/>
            </a:lvl1pPr>
          </a:lstStyle>
          <a:p>
            <a:pPr lvl="0"/>
            <a:fld id="{EE443E0C-6DAD-4228-ACF3-D5F9C49992C8}" type="slidenum">
              <a:t>‹#›</a:t>
            </a:fld>
            <a:endParaRPr lang="en-US"/>
          </a:p>
        </p:txBody>
      </p:sp>
    </p:spTree>
    <p:extLst>
      <p:ext uri="{BB962C8B-B14F-4D97-AF65-F5344CB8AC3E}">
        <p14:creationId xmlns:p14="http://schemas.microsoft.com/office/powerpoint/2010/main" val="45939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D77464-9D70-40D0-79E0-7527052037B4}"/>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A8516F7E-B483-307A-D616-670A48C6D17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4B76EA35-B111-70FE-3E48-F63A179E7045}"/>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99F7EBD2-EAA0-E203-2AB3-473418F5E3DB}"/>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25E38E9B-8F79-3823-FC44-3AD04B45DD2E}"/>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DD8280EB-CB8C-47BA-E390-29C0D785F414}"/>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59DF476D-0FE7-8A48-F81D-926667843103}"/>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56442031-613B-95FF-665A-246CF983B603}"/>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0F9F298A-B476-3C3B-E2E6-364F1DA7C9ED}"/>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083F708D-745E-3261-800A-6921C25F0A03}"/>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9D7A510D-8761-F043-F963-0DB103BF4136}"/>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69C87CBF-E332-5403-5552-03FD4041BA2D}"/>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4EF30AA3-E25D-6AE7-70C8-B99D3D7076DE}"/>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86522F29-3922-4653-CAAC-6BE7FAC00D04}"/>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795F978A-EBA8-04CD-E701-4FB4F6794329}"/>
              </a:ext>
            </a:extLst>
          </p:cNvPr>
          <p:cNvSpPr txBox="1">
            <a:spLocks noGrp="1"/>
          </p:cNvSpPr>
          <p:nvPr>
            <p:ph type="sldNum" sz="quarter" idx="8"/>
          </p:nvPr>
        </p:nvSpPr>
        <p:spPr/>
        <p:txBody>
          <a:bodyPr/>
          <a:lstStyle>
            <a:lvl1pPr>
              <a:defRPr/>
            </a:lvl1pPr>
          </a:lstStyle>
          <a:p>
            <a:pPr lvl="0"/>
            <a:fld id="{517A93DA-7185-4DDB-88C9-3B2548F6E7D4}" type="slidenum">
              <a:t>‹#›</a:t>
            </a:fld>
            <a:endParaRPr lang="en-US"/>
          </a:p>
        </p:txBody>
      </p:sp>
    </p:spTree>
    <p:extLst>
      <p:ext uri="{BB962C8B-B14F-4D97-AF65-F5344CB8AC3E}">
        <p14:creationId xmlns:p14="http://schemas.microsoft.com/office/powerpoint/2010/main" val="2448244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A3AAE231-0B41-421B-87A8-9101439BB0F7}"/>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60358A2E-0EFA-DC87-3658-9F67DB3537B2}"/>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99350029-7188-C2BB-F175-73875673D25F}"/>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29D13029-F1CB-5649-1565-10F7AF222674}"/>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C95C7128-9E3C-1ED9-5B84-90CDC6A1DD72}"/>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D0AD14B3-A091-1382-C2F0-A64483207D23}"/>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0C5E504C-3995-7AB1-6830-9D0748605192}"/>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F92DB66F-E6F0-B3DC-889E-17B768A1E06A}"/>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BD63C6FC-BBAB-36E6-4DA9-80D3C3E8FD68}"/>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9FE3B18D-58C0-5125-CCA8-A9F4DFD2E0AF}"/>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BAC3DDA7-BBD1-70D6-2817-482D953E131C}"/>
              </a:ext>
            </a:extLst>
          </p:cNvPr>
          <p:cNvSpPr txBox="1">
            <a:spLocks noGrp="1"/>
          </p:cNvSpPr>
          <p:nvPr>
            <p:ph type="sldNum" sz="quarter" idx="8"/>
          </p:nvPr>
        </p:nvSpPr>
        <p:spPr/>
        <p:txBody>
          <a:bodyPr/>
          <a:lstStyle>
            <a:lvl1pPr>
              <a:defRPr/>
            </a:lvl1pPr>
          </a:lstStyle>
          <a:p>
            <a:pPr lvl="0"/>
            <a:fld id="{7B1B4837-4E88-4E0A-A486-AED32F4A4492}" type="slidenum">
              <a:t>‹#›</a:t>
            </a:fld>
            <a:endParaRPr lang="en-US"/>
          </a:p>
        </p:txBody>
      </p:sp>
    </p:spTree>
    <p:extLst>
      <p:ext uri="{BB962C8B-B14F-4D97-AF65-F5344CB8AC3E}">
        <p14:creationId xmlns:p14="http://schemas.microsoft.com/office/powerpoint/2010/main" val="1890998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932729E-DDFD-B6AC-1A6E-A2710AC6C806}"/>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2D711544-EEED-9272-BB67-11E59024529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15A11885-6AF5-6335-03A7-326F9E91C782}"/>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91EF1AF5-CC50-985E-1781-2AE76ECC0015}"/>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A6F80D47-651B-D13E-9EE1-40EA4F5FAC2B}"/>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097F8258-E466-CC70-E1DB-07F0F2748048}"/>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C554BD9B-5E7A-F7EF-BEDA-AFA1FB375B03}"/>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B36665D3-7C75-AC7F-F943-E0449BD5D27A}"/>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8EA7F98D-F457-C3A4-A2E7-EA88F25786DA}"/>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8D9DFD20-287D-61A1-4C35-D9135257004D}"/>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355C370C-7E58-28EA-1534-80114C3C7496}"/>
              </a:ext>
            </a:extLst>
          </p:cNvPr>
          <p:cNvSpPr txBox="1">
            <a:spLocks noGrp="1"/>
          </p:cNvSpPr>
          <p:nvPr>
            <p:ph type="sldNum" sz="quarter" idx="8"/>
          </p:nvPr>
        </p:nvSpPr>
        <p:spPr/>
        <p:txBody>
          <a:bodyPr/>
          <a:lstStyle>
            <a:lvl1pPr>
              <a:defRPr/>
            </a:lvl1pPr>
          </a:lstStyle>
          <a:p>
            <a:pPr lvl="0"/>
            <a:fld id="{E4BBE089-11CA-46AA-A350-9258A74C7914}" type="slidenum">
              <a:t>‹#›</a:t>
            </a:fld>
            <a:endParaRPr lang="en-US"/>
          </a:p>
        </p:txBody>
      </p:sp>
    </p:spTree>
    <p:extLst>
      <p:ext uri="{BB962C8B-B14F-4D97-AF65-F5344CB8AC3E}">
        <p14:creationId xmlns:p14="http://schemas.microsoft.com/office/powerpoint/2010/main" val="2204794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C42F168-EDC7-3CDF-6C77-9A8E14BC4A5F}"/>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92C4D792-A05D-E75E-CAFF-27E539205AC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D9A1AB2E-6035-32AD-8BAD-25D35E33658E}"/>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F871D247-44EC-C958-ECFB-C4FD91148F9A}"/>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01273B24-308C-DEC0-3493-5561B1E6920D}"/>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E4B53637-7EDB-DCDC-5B15-C627EEC133F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4A96820C-9876-102F-ABB3-342CAF68DDAA}"/>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EA6B47F6-D83B-9F79-4F80-9A7E424BD4C9}"/>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3DFA9CFD-11A7-3187-F54E-B5E55D051433}"/>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574FDF59-BFD6-E6A1-A5F9-6EB03B846115}"/>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FE9CDF4C-B7AD-F3FE-039C-3052DE7DBEC2}"/>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8E700E0E-89D0-9E28-DB08-BEA3A62E58BC}"/>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BAA4D15F-CA0E-DFE1-349E-24A9D9171A88}"/>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EB45B8B5-3548-91C7-9625-F6E652758E58}"/>
              </a:ext>
            </a:extLst>
          </p:cNvPr>
          <p:cNvSpPr txBox="1">
            <a:spLocks noGrp="1"/>
          </p:cNvSpPr>
          <p:nvPr>
            <p:ph type="sldNum" sz="quarter" idx="8"/>
          </p:nvPr>
        </p:nvSpPr>
        <p:spPr/>
        <p:txBody>
          <a:bodyPr/>
          <a:lstStyle>
            <a:lvl1pPr>
              <a:defRPr/>
            </a:lvl1pPr>
          </a:lstStyle>
          <a:p>
            <a:pPr lvl="0"/>
            <a:fld id="{259DCDAF-54B9-479B-A070-837C2479DAF3}" type="slidenum">
              <a:t>‹#›</a:t>
            </a:fld>
            <a:endParaRPr lang="en-US"/>
          </a:p>
        </p:txBody>
      </p:sp>
    </p:spTree>
    <p:extLst>
      <p:ext uri="{BB962C8B-B14F-4D97-AF65-F5344CB8AC3E}">
        <p14:creationId xmlns:p14="http://schemas.microsoft.com/office/powerpoint/2010/main" val="2783378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506DD5-631D-FC93-A171-F11134C22640}"/>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56AE17EF-B8CD-A034-449E-901BD095C0C4}"/>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D83C60F1-4C79-26CB-FB82-D61EF48B8A7E}"/>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E2EAB962-A106-5242-049C-65B05FDA551C}"/>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E1E270F2-0F97-1CF8-0056-B433D34F1752}"/>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76CA8A1F-5D38-86FD-491E-9A1C392013D0}"/>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D3A9C6D2-54D2-8F23-B7B9-8381E0C02E8B}"/>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87D71EB7-0EAA-2D9C-2BEB-580A19260AFC}"/>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A5B3D7E2-9E41-9A85-4A8C-387FF4DE0387}"/>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9861411F-EE42-2614-427B-CBF7C76FC14F}"/>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369AFF17-1216-7775-00D6-3F5DE19A0EED}"/>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53DB2ECF-411B-7234-EBCD-522753173192}"/>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B4632DEE-22BD-A97D-9AF0-68C857DFEC7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806B0FC2-09A5-6F29-7D20-1752B75570AD}"/>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F11D8974-E477-557B-40E0-4126FA41944B}"/>
              </a:ext>
            </a:extLst>
          </p:cNvPr>
          <p:cNvSpPr txBox="1">
            <a:spLocks noGrp="1"/>
          </p:cNvSpPr>
          <p:nvPr>
            <p:ph type="sldNum" sz="quarter" idx="8"/>
          </p:nvPr>
        </p:nvSpPr>
        <p:spPr/>
        <p:txBody>
          <a:bodyPr/>
          <a:lstStyle>
            <a:lvl1pPr>
              <a:defRPr/>
            </a:lvl1pPr>
          </a:lstStyle>
          <a:p>
            <a:pPr lvl="0"/>
            <a:fld id="{32D7F588-6ADF-4BF7-8187-9D32BEE3F333}" type="slidenum">
              <a:t>‹#›</a:t>
            </a:fld>
            <a:endParaRPr lang="en-US"/>
          </a:p>
        </p:txBody>
      </p:sp>
    </p:spTree>
    <p:extLst>
      <p:ext uri="{BB962C8B-B14F-4D97-AF65-F5344CB8AC3E}">
        <p14:creationId xmlns:p14="http://schemas.microsoft.com/office/powerpoint/2010/main" val="490635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0EDFA08-0EAC-26E5-0A74-17BF6FEFE857}"/>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745566D7-CE78-E980-592E-BB414CEC190F}"/>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2EB70DC3-664D-29E6-E34B-2A59ED4D8D39}"/>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354D3B76-0FEB-B24C-6BE1-1E58F1CC7C5F}"/>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A5859A55-298D-12AF-99B3-2CC75ADC3AA5}"/>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6691AF19-955F-F3BF-F5F1-84AE1DCCC9C1}"/>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FF46BFE2-127C-AF4C-B291-5633AB42CD46}"/>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97DC24C2-1B02-4B6E-BECF-5BE39F125EA8}"/>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44B2817D-6688-1F5E-C28F-072A113C010F}"/>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836E2A26-6E0E-3D50-0A8E-F3B65D39C154}"/>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1337168A-B713-473F-A1F0-80E97FD5307B}"/>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C56FC2D4-2F2E-BDD6-AE2D-26D11C3898B5}"/>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A331DA18-27D3-DA80-A201-AA132B19966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AF5D5131-8A35-EA26-F132-3012422A020E}"/>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C12432EE-53DF-4119-D50E-055C4B23E6F1}"/>
              </a:ext>
            </a:extLst>
          </p:cNvPr>
          <p:cNvSpPr txBox="1">
            <a:spLocks noGrp="1"/>
          </p:cNvSpPr>
          <p:nvPr>
            <p:ph type="sldNum" sz="quarter" idx="8"/>
          </p:nvPr>
        </p:nvSpPr>
        <p:spPr/>
        <p:txBody>
          <a:bodyPr/>
          <a:lstStyle>
            <a:lvl1pPr>
              <a:defRPr/>
            </a:lvl1pPr>
          </a:lstStyle>
          <a:p>
            <a:pPr lvl="0"/>
            <a:fld id="{D2D9ABF5-C96E-4268-90B8-61C6F961FBB9}" type="slidenum">
              <a:t>‹#›</a:t>
            </a:fld>
            <a:endParaRPr lang="en-US"/>
          </a:p>
        </p:txBody>
      </p:sp>
    </p:spTree>
    <p:extLst>
      <p:ext uri="{BB962C8B-B14F-4D97-AF65-F5344CB8AC3E}">
        <p14:creationId xmlns:p14="http://schemas.microsoft.com/office/powerpoint/2010/main" val="450559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03FDC87C-C336-36CA-EE00-219FB8B5EFC0}"/>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751D6D41-C849-CF09-08BE-7E5C88FAFCD3}"/>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36518E6C-3024-A3A2-6BE1-046CA3FB010D}"/>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869970E0-0F7F-6F22-9A9B-D920FD3A48AF}"/>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BCD88AEA-EBE0-C2AF-5F5F-AF77666F02F7}"/>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0A49AF8C-30EF-547E-0BB1-0A03459D8D07}"/>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D34C3CEF-F540-DDFC-B886-79E7DF458241}"/>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F8463A1C-A276-8A24-68C6-CD54192B29CA}"/>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6CC3D1F3-A3DA-7368-A3BC-76A05EF2E6C4}"/>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10E7D274-F38E-5C0E-E9AE-23ABF92E8CDA}"/>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37FB21FF-8E6C-860F-B791-62E1ECD7AB24}"/>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DC59F75B-AC79-D0F9-00F2-753BB8008046}"/>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A23F1808-62E1-BF29-8551-55B0E71D6589}"/>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A63AE1A9-E8F5-A03A-E6D4-2EDF8C461FE6}"/>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12531FC3-CBB6-C120-CA77-390611716C2D}"/>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4D596B20-E3C4-B09C-0D75-9B3B16041593}"/>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2B154737-75D5-1607-EBF8-213E4D22905B}"/>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546EC86E-0D6F-D58E-EDFC-23DFB3DF7838}"/>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D0C80AEF-9467-249A-ED62-E9E8DA04A45B}"/>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79FD3A6D-5DE5-93B9-892D-7EE3A9DDDE12}"/>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174E6AB5-C19F-2155-E292-56E1AED78CB0}"/>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6DFC33BD-C1CC-88E3-DF77-6FE0F0C1C6B3}"/>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8F57652C-C779-2BCF-6943-5F9B48463A4F}"/>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193600B0-51E0-F428-6E70-B0946D7D6720}"/>
              </a:ext>
            </a:extLst>
          </p:cNvPr>
          <p:cNvSpPr txBox="1">
            <a:spLocks noGrp="1"/>
          </p:cNvSpPr>
          <p:nvPr>
            <p:ph type="sldNum" sz="quarter" idx="8"/>
          </p:nvPr>
        </p:nvSpPr>
        <p:spPr/>
        <p:txBody>
          <a:bodyPr/>
          <a:lstStyle>
            <a:lvl1pPr>
              <a:defRPr/>
            </a:lvl1pPr>
          </a:lstStyle>
          <a:p>
            <a:pPr lvl="0"/>
            <a:fld id="{3DC1A33E-3E2E-46F3-980D-13E3E1A881E2}" type="slidenum">
              <a:t>‹#›</a:t>
            </a:fld>
            <a:endParaRPr lang="en-US"/>
          </a:p>
        </p:txBody>
      </p:sp>
    </p:spTree>
    <p:extLst>
      <p:ext uri="{BB962C8B-B14F-4D97-AF65-F5344CB8AC3E}">
        <p14:creationId xmlns:p14="http://schemas.microsoft.com/office/powerpoint/2010/main" val="266223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FEA5-0A9E-8FA8-E116-530C3AAD4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7BF68-3EC2-31D0-68B8-7A0214B68184}"/>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4" name="Footer Placeholder 3">
            <a:extLst>
              <a:ext uri="{FF2B5EF4-FFF2-40B4-BE49-F238E27FC236}">
                <a16:creationId xmlns:a16="http://schemas.microsoft.com/office/drawing/2014/main" id="{137E3950-930A-C15F-3C85-477FC41E1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3198B-033D-39CC-FFDC-8C34E7A35DC6}"/>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219014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21D2830A-B31C-DD26-B727-8CFB29E6689D}"/>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FC3A3FEA-CEE9-95F8-805C-11DA4D002783}"/>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CFA69BD6-205A-B786-D31D-4F8D66967D0F}"/>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250D3B23-968D-F9DF-3A5B-D7A1F01A2747}"/>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3705CA97-EC28-B4A0-E99A-EC6B595160D7}"/>
              </a:ext>
            </a:extLst>
          </p:cNvPr>
          <p:cNvSpPr txBox="1">
            <a:spLocks noGrp="1"/>
          </p:cNvSpPr>
          <p:nvPr>
            <p:ph type="sldNum" sz="quarter" idx="8"/>
          </p:nvPr>
        </p:nvSpPr>
        <p:spPr/>
        <p:txBody>
          <a:bodyPr/>
          <a:lstStyle>
            <a:lvl1pPr>
              <a:defRPr/>
            </a:lvl1pPr>
          </a:lstStyle>
          <a:p>
            <a:pPr lvl="0"/>
            <a:fld id="{750B9D06-BD48-4042-A8CF-E6B0EC9D7665}" type="slidenum">
              <a:t>‹#›</a:t>
            </a:fld>
            <a:endParaRPr lang="en-US"/>
          </a:p>
        </p:txBody>
      </p:sp>
    </p:spTree>
    <p:extLst>
      <p:ext uri="{BB962C8B-B14F-4D97-AF65-F5344CB8AC3E}">
        <p14:creationId xmlns:p14="http://schemas.microsoft.com/office/powerpoint/2010/main" val="1232773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DEB3AE10-0B05-9592-E955-4DE6225F0F24}"/>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BDE3F437-E4D1-425F-3046-E1F71DE75BA5}"/>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F9AECFAC-9AFD-C0AA-D961-56A6AA335F5B}"/>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FB07C9A7-0746-6386-37BD-EA17130396E6}"/>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48960A71-F956-A4FC-63CF-475D66560516}"/>
              </a:ext>
            </a:extLst>
          </p:cNvPr>
          <p:cNvSpPr txBox="1">
            <a:spLocks noGrp="1"/>
          </p:cNvSpPr>
          <p:nvPr>
            <p:ph type="sldNum" sz="quarter" idx="8"/>
          </p:nvPr>
        </p:nvSpPr>
        <p:spPr/>
        <p:txBody>
          <a:bodyPr/>
          <a:lstStyle>
            <a:lvl1pPr>
              <a:defRPr/>
            </a:lvl1pPr>
          </a:lstStyle>
          <a:p>
            <a:pPr lvl="0"/>
            <a:fld id="{BF6CC15D-B3D2-441E-B0D0-A5B77B2275F0}" type="slidenum">
              <a:t>‹#›</a:t>
            </a:fld>
            <a:endParaRPr lang="en-US"/>
          </a:p>
        </p:txBody>
      </p:sp>
    </p:spTree>
    <p:extLst>
      <p:ext uri="{BB962C8B-B14F-4D97-AF65-F5344CB8AC3E}">
        <p14:creationId xmlns:p14="http://schemas.microsoft.com/office/powerpoint/2010/main" val="3367311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7EB710F-DECF-C3A0-8CBD-F76879A9420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71B29368-089F-E3C0-9D05-003DC3DB269D}"/>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FA547D6E-A608-BA8A-0047-C3427A6050BD}"/>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2994C9AD-8EDE-183A-0EB3-2C38ACE3B5EB}"/>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35455A3F-3E10-A371-7B3E-92F37F83DF2E}"/>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3504145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B1779E30-6727-15E6-8626-B7BE748BC306}"/>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49602998-174C-0A70-FEDD-D5C6A29A3E70}"/>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6CEC2404-B109-5368-0902-7B6C7CCA1737}"/>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3F69F254-F0CA-0D19-FBC3-66E3E6CB708D}"/>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2307908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D00163CB-B273-03E4-4443-EA4DAEACD34B}"/>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40698141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pic>
        <p:nvPicPr>
          <p:cNvPr id="3" name="Picture 2">
            <a:extLst>
              <a:ext uri="{FF2B5EF4-FFF2-40B4-BE49-F238E27FC236}">
                <a16:creationId xmlns:a16="http://schemas.microsoft.com/office/drawing/2014/main" id="{60FFC954-341D-E908-59A2-2E1A88CD9703}"/>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87771680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4054493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Tree>
    <p:extLst>
      <p:ext uri="{BB962C8B-B14F-4D97-AF65-F5344CB8AC3E}">
        <p14:creationId xmlns:p14="http://schemas.microsoft.com/office/powerpoint/2010/main" val="1480358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AFF4B39-97D5-79D2-2547-7B313C9F4094}"/>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006304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904D36C-4407-264C-210A-FBD2277E8115}"/>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57956388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43966-BB2C-01C6-501B-6BD30CF868F2}"/>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3" name="Footer Placeholder 2">
            <a:extLst>
              <a:ext uri="{FF2B5EF4-FFF2-40B4-BE49-F238E27FC236}">
                <a16:creationId xmlns:a16="http://schemas.microsoft.com/office/drawing/2014/main" id="{CEF58545-D35F-F599-2E9F-BE11D80E9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C0CAE-63FA-989C-8A97-AE084B7FFC5E}"/>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481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icture 5">
            <a:extLst>
              <a:ext uri="{FF2B5EF4-FFF2-40B4-BE49-F238E27FC236}">
                <a16:creationId xmlns:a16="http://schemas.microsoft.com/office/drawing/2014/main" id="{C185450B-351D-D632-8F77-C7C98F665595}"/>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0651159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icture 2">
            <a:extLst>
              <a:ext uri="{FF2B5EF4-FFF2-40B4-BE49-F238E27FC236}">
                <a16:creationId xmlns:a16="http://schemas.microsoft.com/office/drawing/2014/main" id="{97EB190C-2E9F-C930-C834-96D850FEA7B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1765863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23BC7AA8-8408-8BCB-F3B4-650C380D477A}"/>
              </a:ext>
            </a:extLst>
          </p:cNvPr>
          <p:cNvPicPr>
            <a:picLocks noChangeAspect="1"/>
          </p:cNvPicPr>
          <p:nvPr userDrawn="1"/>
        </p:nvPicPr>
        <p:blipFill>
          <a:blip r:embed="rId2"/>
          <a:stretch>
            <a:fillRect/>
          </a:stretch>
        </p:blipFill>
        <p:spPr>
          <a:xfrm>
            <a:off x="457200" y="6198358"/>
            <a:ext cx="4318000" cy="457200"/>
          </a:xfrm>
          <a:prstGeom prst="rect">
            <a:avLst/>
          </a:prstGeom>
        </p:spPr>
      </p:pic>
    </p:spTree>
    <p:extLst>
      <p:ext uri="{BB962C8B-B14F-4D97-AF65-F5344CB8AC3E}">
        <p14:creationId xmlns:p14="http://schemas.microsoft.com/office/powerpoint/2010/main" val="400004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0AFF080C-8DCB-484D-9400-801063FCF86C}"/>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82691071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D52CE889-616F-4E66-65A1-574A4CD597A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1224683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6C2D256-AB0E-50DA-6C29-6C3C13F689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541023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2E990F09-2430-F7A4-166F-633E04109A5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246236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0FB64EBD-6AA0-BE7A-F0BA-0B79574DCAD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997560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2" name="Picture 1">
            <a:extLst>
              <a:ext uri="{FF2B5EF4-FFF2-40B4-BE49-F238E27FC236}">
                <a16:creationId xmlns:a16="http://schemas.microsoft.com/office/drawing/2014/main" id="{541FE264-01DD-4F41-73F1-85FA250AB988}"/>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19712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a:extLst>
              <a:ext uri="{FF2B5EF4-FFF2-40B4-BE49-F238E27FC236}">
                <a16:creationId xmlns:a16="http://schemas.microsoft.com/office/drawing/2014/main" id="{D10040DC-0868-ED45-B87D-E999EF100F3D}"/>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4394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D8B9-7D64-F15B-4B3D-5FC711A8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82063-75D6-5B15-2CC1-58C98CFCD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5BAFFE-5EF1-6170-3BF9-E9A69CBF7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80B6C-356F-9A2A-2C8D-F63D7448A483}"/>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6" name="Footer Placeholder 5">
            <a:extLst>
              <a:ext uri="{FF2B5EF4-FFF2-40B4-BE49-F238E27FC236}">
                <a16:creationId xmlns:a16="http://schemas.microsoft.com/office/drawing/2014/main" id="{4626BDEB-176D-6CAB-2F8B-5BB928739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D96E6-13A6-9EC7-53CE-E86687760A52}"/>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7096977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a:extLst>
              <a:ext uri="{FF2B5EF4-FFF2-40B4-BE49-F238E27FC236}">
                <a16:creationId xmlns:a16="http://schemas.microsoft.com/office/drawing/2014/main" id="{0FE914F1-4131-7526-3CF3-D72486C42AEA}"/>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04485089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F3DBA64A-5180-EA88-5585-BD2FBBDCA267}"/>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4232989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4" name="Picture 13">
            <a:extLst>
              <a:ext uri="{FF2B5EF4-FFF2-40B4-BE49-F238E27FC236}">
                <a16:creationId xmlns:a16="http://schemas.microsoft.com/office/drawing/2014/main" id="{E380FAEC-9A6A-2041-EC08-FD2A8659E05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2615365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B0E019F7-EDBE-A6E5-14C9-9F27E3CB029F}"/>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750073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3D3C397-FFBC-A9D1-80DD-2995F64E3521}"/>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17738272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icture 3">
            <a:extLst>
              <a:ext uri="{FF2B5EF4-FFF2-40B4-BE49-F238E27FC236}">
                <a16:creationId xmlns:a16="http://schemas.microsoft.com/office/drawing/2014/main" id="{FDE21617-D978-F515-B772-189E2C3973C0}"/>
              </a:ext>
            </a:extLst>
          </p:cNvPr>
          <p:cNvPicPr>
            <a:picLocks noChangeAspect="1"/>
          </p:cNvPicPr>
          <p:nvPr userDrawn="1"/>
        </p:nvPicPr>
        <p:blipFill>
          <a:blip r:embed="rId2"/>
          <a:stretch>
            <a:fillRect/>
          </a:stretch>
        </p:blipFill>
        <p:spPr>
          <a:xfrm>
            <a:off x="457199" y="6198358"/>
            <a:ext cx="4318000" cy="457200"/>
          </a:xfrm>
          <a:prstGeom prst="rect">
            <a:avLst/>
          </a:prstGeom>
        </p:spPr>
      </p:pic>
    </p:spTree>
    <p:extLst>
      <p:ext uri="{BB962C8B-B14F-4D97-AF65-F5344CB8AC3E}">
        <p14:creationId xmlns:p14="http://schemas.microsoft.com/office/powerpoint/2010/main" val="358639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4096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5132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3" name="Picture 2">
            <a:extLst>
              <a:ext uri="{FF2B5EF4-FFF2-40B4-BE49-F238E27FC236}">
                <a16:creationId xmlns:a16="http://schemas.microsoft.com/office/drawing/2014/main" id="{22BD9331-5AF2-84DD-DE07-C2BC0432816D}"/>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684328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EFF66E5F-074C-2F45-61B9-8E2AA203FE10}"/>
              </a:ext>
            </a:extLst>
          </p:cNvPr>
          <p:cNvPicPr>
            <a:picLocks noChangeAspect="1"/>
          </p:cNvPicPr>
          <p:nvPr userDrawn="1"/>
        </p:nvPicPr>
        <p:blipFill>
          <a:blip r:embed="rId3"/>
          <a:stretch>
            <a:fillRect/>
          </a:stretch>
        </p:blipFill>
        <p:spPr>
          <a:xfrm>
            <a:off x="1023257" y="5783896"/>
            <a:ext cx="4318000" cy="457200"/>
          </a:xfrm>
          <a:prstGeom prst="rect">
            <a:avLst/>
          </a:prstGeom>
        </p:spPr>
      </p:pic>
    </p:spTree>
    <p:extLst>
      <p:ext uri="{BB962C8B-B14F-4D97-AF65-F5344CB8AC3E}">
        <p14:creationId xmlns:p14="http://schemas.microsoft.com/office/powerpoint/2010/main" val="146938155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D4F06-914C-E5F7-EF7B-F22BFAC2D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5E0EF-5949-08DD-D143-FC3A15765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F1C2FF-14EE-F62A-287F-FCB89FC71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B20D5-4A7D-BE28-3114-7E84EF6CEE2F}"/>
              </a:ext>
            </a:extLst>
          </p:cNvPr>
          <p:cNvSpPr>
            <a:spLocks noGrp="1"/>
          </p:cNvSpPr>
          <p:nvPr>
            <p:ph type="dt" sz="half" idx="10"/>
          </p:nvPr>
        </p:nvSpPr>
        <p:spPr/>
        <p:txBody>
          <a:bodyPr/>
          <a:lstStyle/>
          <a:p>
            <a:fld id="{F3B5827E-2FFB-49DE-8CB4-D484E5D9BAAE}" type="datetimeFigureOut">
              <a:rPr lang="en-US" smtClean="0"/>
              <a:t>2/20/26</a:t>
            </a:fld>
            <a:endParaRPr lang="en-US"/>
          </a:p>
        </p:txBody>
      </p:sp>
      <p:sp>
        <p:nvSpPr>
          <p:cNvPr id="6" name="Footer Placeholder 5">
            <a:extLst>
              <a:ext uri="{FF2B5EF4-FFF2-40B4-BE49-F238E27FC236}">
                <a16:creationId xmlns:a16="http://schemas.microsoft.com/office/drawing/2014/main" id="{AAEA44A0-FFB6-89CA-730B-75749096E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4F0ED-9700-FFE9-0E57-738D15C2888A}"/>
              </a:ext>
            </a:extLst>
          </p:cNvPr>
          <p:cNvSpPr>
            <a:spLocks noGrp="1"/>
          </p:cNvSpPr>
          <p:nvPr>
            <p:ph type="sldNum" sz="quarter" idx="12"/>
          </p:nvPr>
        </p:nvSpPr>
        <p:spPr/>
        <p:txBody>
          <a:bodyPr/>
          <a:lstStyle/>
          <a:p>
            <a:fld id="{9FC8AB7F-8739-4591-83D0-DC3945CF61B8}" type="slidenum">
              <a:rPr lang="en-US" smtClean="0"/>
              <a:t>‹#›</a:t>
            </a:fld>
            <a:endParaRPr lang="en-US"/>
          </a:p>
        </p:txBody>
      </p:sp>
    </p:spTree>
    <p:extLst>
      <p:ext uri="{BB962C8B-B14F-4D97-AF65-F5344CB8AC3E}">
        <p14:creationId xmlns:p14="http://schemas.microsoft.com/office/powerpoint/2010/main" val="19034301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0604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9070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907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1551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2707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343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082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16517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395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95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35F7-659E-702D-D518-D2EE9075B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3BE6DB-6379-65FD-F527-FEF322334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96283-8442-18E4-F9AE-2E086D8C6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5827E-2FFB-49DE-8CB4-D484E5D9BAAE}" type="datetimeFigureOut">
              <a:rPr lang="en-US" smtClean="0"/>
              <a:t>2/20/26</a:t>
            </a:fld>
            <a:endParaRPr lang="en-US"/>
          </a:p>
        </p:txBody>
      </p:sp>
      <p:sp>
        <p:nvSpPr>
          <p:cNvPr id="5" name="Footer Placeholder 4">
            <a:extLst>
              <a:ext uri="{FF2B5EF4-FFF2-40B4-BE49-F238E27FC236}">
                <a16:creationId xmlns:a16="http://schemas.microsoft.com/office/drawing/2014/main" id="{5330617A-99F3-0238-0F14-DDAC0EFCD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15CA2-42D4-9982-0B80-08E360C4A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8AB7F-8739-4591-83D0-DC3945CF61B8}" type="slidenum">
              <a:rPr lang="en-US" smtClean="0"/>
              <a:t>‹#›</a:t>
            </a:fld>
            <a:endParaRPr lang="en-US"/>
          </a:p>
        </p:txBody>
      </p:sp>
    </p:spTree>
    <p:extLst>
      <p:ext uri="{BB962C8B-B14F-4D97-AF65-F5344CB8AC3E}">
        <p14:creationId xmlns:p14="http://schemas.microsoft.com/office/powerpoint/2010/main" val="1363977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40610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25C9B2-B9BF-226E-2E9F-2AAF848D2746}"/>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771245BC-7408-6605-C18A-2134FF9A9CF0}"/>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63972B1-12EE-E04C-7C41-D59B0FDACE40}"/>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5E048A7C-D466-4B44-94C8-133C17B14EFC}" type="slidenum">
              <a:t>‹#›</a:t>
            </a:fld>
            <a:endParaRPr lang="en-US"/>
          </a:p>
        </p:txBody>
      </p:sp>
    </p:spTree>
    <p:extLst>
      <p:ext uri="{BB962C8B-B14F-4D97-AF65-F5344CB8AC3E}">
        <p14:creationId xmlns:p14="http://schemas.microsoft.com/office/powerpoint/2010/main" val="32640402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27135460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Lst>
  <p:hf sldNum="0" hdr="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9110951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7"/>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4" y="6290434"/>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16469028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Lst>
  <p:hf hdr="0" ftr="0" dt="0"/>
  <p:txStyles>
    <p:titleStyle>
      <a:lvl1pPr algn="l" defTabSz="914446"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11" indent="-228611" algn="l" defTabSz="914446"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3/31/23            ‹#›</a:t>
            </a:r>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2751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p:hf sldNum="0" hd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6.xml"/><Relationship Id="rId5" Type="http://schemas.openxmlformats.org/officeDocument/2006/relationships/image" Target="../media/image65.jpe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27.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12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svg"/><Relationship Id="rId2" Type="http://schemas.openxmlformats.org/officeDocument/2006/relationships/image" Target="../media/image9.jp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38.svg"/><Relationship Id="rId3" Type="http://schemas.openxmlformats.org/officeDocument/2006/relationships/image" Target="../media/image17.jpg"/><Relationship Id="rId21" Type="http://schemas.openxmlformats.org/officeDocument/2006/relationships/image" Target="https://static.wixstatic.com/media/b690fd_defdc5828bb34613a871b72336ed5153~mv2.png/v1/crop/x_112,y_164,w_283,h_225/fill/w_290,h_226,al_c,lg_1,q_85,enc_avif,quality_auto/NewTILTLogoNoBackground.png" TargetMode="External"/><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7.png"/><Relationship Id="rId2" Type="http://schemas.openxmlformats.org/officeDocument/2006/relationships/image" Target="../media/image16.jp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6.sv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png"/><Relationship Id="rId28" Type="http://schemas.openxmlformats.org/officeDocument/2006/relationships/image" Target="../media/image40.svg"/><Relationship Id="rId10" Type="http://schemas.openxmlformats.org/officeDocument/2006/relationships/image" Target="../media/image24.png"/><Relationship Id="rId19" Type="http://schemas.openxmlformats.org/officeDocument/2006/relationships/image" Target="https://www.misoenergy.org/bundles/img/logo.png" TargetMode="External"/><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png"/><Relationship Id="rId27"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sv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90.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110.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for a college event">
            <a:extLst>
              <a:ext uri="{FF2B5EF4-FFF2-40B4-BE49-F238E27FC236}">
                <a16:creationId xmlns:a16="http://schemas.microsoft.com/office/drawing/2014/main" id="{92B55C6C-173B-4B6B-54D8-3E8150F0629F}"/>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99717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4E267F-25C8-47DF-9D61-B51817DADC64}"/>
              </a:ext>
            </a:extLst>
          </p:cNvPr>
          <p:cNvSpPr>
            <a:spLocks noGrp="1"/>
          </p:cNvSpPr>
          <p:nvPr>
            <p:ph type="body" sz="half" idx="2"/>
          </p:nvPr>
        </p:nvSpPr>
        <p:spPr>
          <a:xfrm>
            <a:off x="6615759" y="1543322"/>
            <a:ext cx="5237987" cy="2397435"/>
          </a:xfrm>
        </p:spPr>
        <p:txBody>
          <a:bodyPr>
            <a:normAutofit fontScale="92500"/>
          </a:bodyPr>
          <a:lstStyle/>
          <a:p>
            <a:pPr marL="285750" indent="-285750">
              <a:buFont typeface="Arial" panose="020B0604020202020204" pitchFamily="34" charset="0"/>
              <a:buChar char="•"/>
            </a:pPr>
            <a:r>
              <a:rPr lang="en-US"/>
              <a:t>Current EPICS &amp; VIP students are encouraged to sign up  as a peer reviewer. Learn what other groups are doing    and earn PDH credit.</a:t>
            </a:r>
          </a:p>
          <a:p>
            <a:pPr marL="285750" indent="-285750">
              <a:buFont typeface="Arial" panose="020B0604020202020204" pitchFamily="34" charset="0"/>
              <a:buChar char="•"/>
            </a:pPr>
            <a:r>
              <a:rPr lang="en-US"/>
              <a:t>Engineering, Science, Polytechnic and other upperclassmen are encouraged to sign up as external reviewers.  Find out about the many EPICS &amp; VIP projects  in Indianapolis while sharing your expertise.</a:t>
            </a:r>
          </a:p>
          <a:p>
            <a:pPr marL="285750" indent="-285750">
              <a:buFont typeface="Arial" panose="020B0604020202020204" pitchFamily="34" charset="0"/>
              <a:buChar char="•"/>
            </a:pPr>
            <a:r>
              <a:rPr lang="en-US"/>
              <a:t>Virtual and in-person opportunities available.</a:t>
            </a:r>
          </a:p>
          <a:p>
            <a:pPr marL="285750" indent="-285750">
              <a:buFont typeface="Arial" panose="020B0604020202020204" pitchFamily="34" charset="0"/>
              <a:buChar char="•"/>
            </a:pPr>
            <a:r>
              <a:rPr lang="en-US"/>
              <a:t>Options available Monday through Friday, February 23 - 27</a:t>
            </a:r>
          </a:p>
          <a:p>
            <a:pPr marL="285750" indent="-285750">
              <a:buFont typeface="Arial" panose="020B0604020202020204" pitchFamily="34" charset="0"/>
              <a:buChar char="•"/>
            </a:pPr>
            <a:endParaRPr lang="en-US"/>
          </a:p>
        </p:txBody>
      </p:sp>
      <p:sp>
        <p:nvSpPr>
          <p:cNvPr id="5" name="Title 4">
            <a:extLst>
              <a:ext uri="{FF2B5EF4-FFF2-40B4-BE49-F238E27FC236}">
                <a16:creationId xmlns:a16="http://schemas.microsoft.com/office/drawing/2014/main" id="{F6E2D3B1-47AD-F42C-134A-898069BAADEC}"/>
              </a:ext>
            </a:extLst>
          </p:cNvPr>
          <p:cNvSpPr>
            <a:spLocks noGrp="1"/>
          </p:cNvSpPr>
          <p:nvPr>
            <p:ph type="title"/>
          </p:nvPr>
        </p:nvSpPr>
        <p:spPr/>
        <p:txBody>
          <a:bodyPr>
            <a:normAutofit fontScale="90000"/>
          </a:bodyPr>
          <a:lstStyle/>
          <a:p>
            <a:r>
              <a:rPr lang="en-US"/>
              <a:t>Seeking Student Design Reviewers </a:t>
            </a:r>
          </a:p>
        </p:txBody>
      </p:sp>
      <p:sp>
        <p:nvSpPr>
          <p:cNvPr id="8" name="Text Placeholder 7">
            <a:extLst>
              <a:ext uri="{FF2B5EF4-FFF2-40B4-BE49-F238E27FC236}">
                <a16:creationId xmlns:a16="http://schemas.microsoft.com/office/drawing/2014/main" id="{6A892E85-82A0-CAF6-F533-D334C924F27C}"/>
              </a:ext>
            </a:extLst>
          </p:cNvPr>
          <p:cNvSpPr>
            <a:spLocks noGrp="1"/>
          </p:cNvSpPr>
          <p:nvPr>
            <p:ph type="body" sz="quarter" idx="15"/>
          </p:nvPr>
        </p:nvSpPr>
        <p:spPr/>
        <p:txBody>
          <a:bodyPr/>
          <a:lstStyle/>
          <a:p>
            <a:r>
              <a:rPr lang="en-US"/>
              <a:t>EPICS &amp; VIP Design Reviews</a:t>
            </a:r>
          </a:p>
        </p:txBody>
      </p:sp>
      <p:sp>
        <p:nvSpPr>
          <p:cNvPr id="13" name="Slide Number Placeholder 12">
            <a:extLst>
              <a:ext uri="{FF2B5EF4-FFF2-40B4-BE49-F238E27FC236}">
                <a16:creationId xmlns:a16="http://schemas.microsoft.com/office/drawing/2014/main" id="{94314E02-B829-D46D-EAE9-83F73BD793A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6EA1D-707D-B54C-8FFB-433BD1A27D0B}"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2" name="Picture Placeholder 1">
            <a:extLst>
              <a:ext uri="{FF2B5EF4-FFF2-40B4-BE49-F238E27FC236}">
                <a16:creationId xmlns:a16="http://schemas.microsoft.com/office/drawing/2014/main" id="{486067C7-7887-42FB-0CA2-33F32001DF3C}"/>
              </a:ext>
            </a:extLst>
          </p:cNvPr>
          <p:cNvPicPr>
            <a:picLocks noGrp="1" noChangeAspect="1"/>
          </p:cNvPicPr>
          <p:nvPr>
            <p:ph type="pic" idx="14"/>
          </p:nvPr>
        </p:nvPicPr>
        <p:blipFill>
          <a:blip r:embed="rId2">
            <a:extLst>
              <a:ext uri="{28A0092B-C50C-407E-A947-70E740481C1C}">
                <a14:useLocalDpi xmlns:a14="http://schemas.microsoft.com/office/drawing/2010/main" val="0"/>
              </a:ext>
            </a:extLst>
          </a:blip>
          <a:srcRect t="13847" b="13847"/>
          <a:stretch>
            <a:fillRect/>
          </a:stretch>
        </p:blipFill>
        <p:spPr>
          <a:xfrm>
            <a:off x="7598456" y="4286772"/>
            <a:ext cx="2843212" cy="2055812"/>
          </a:xfrm>
          <a:prstGeom prst="rect">
            <a:avLst/>
          </a:prstGeom>
          <a:solidFill>
            <a:schemeClr val="accent1"/>
          </a:solidFill>
        </p:spPr>
      </p:pic>
      <p:pic>
        <p:nvPicPr>
          <p:cNvPr id="4" name="Picture Placeholder 9">
            <a:extLst>
              <a:ext uri="{FF2B5EF4-FFF2-40B4-BE49-F238E27FC236}">
                <a16:creationId xmlns:a16="http://schemas.microsoft.com/office/drawing/2014/main" id="{038009E8-F3E4-10CA-5E9F-9D815F870C8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6622" b="26622"/>
          <a:stretch>
            <a:fillRect/>
          </a:stretch>
        </p:blipFill>
        <p:spPr>
          <a:xfrm>
            <a:off x="468313" y="1543050"/>
            <a:ext cx="5862637" cy="2252254"/>
          </a:xfrm>
          <a:prstGeom prst="rect">
            <a:avLst/>
          </a:prstGeom>
          <a:noFill/>
          <a:ln>
            <a:noFill/>
          </a:ln>
        </p:spPr>
      </p:pic>
      <p:pic>
        <p:nvPicPr>
          <p:cNvPr id="14" name="Picture 13">
            <a:extLst>
              <a:ext uri="{FF2B5EF4-FFF2-40B4-BE49-F238E27FC236}">
                <a16:creationId xmlns:a16="http://schemas.microsoft.com/office/drawing/2014/main" id="{FF92CD4C-7FA7-F47B-0CC4-DE4804DF9008}"/>
              </a:ext>
            </a:extLst>
          </p:cNvPr>
          <p:cNvPicPr>
            <a:picLocks noChangeAspect="1"/>
          </p:cNvPicPr>
          <p:nvPr/>
        </p:nvPicPr>
        <p:blipFill>
          <a:blip r:embed="rId4"/>
          <a:stretch>
            <a:fillRect/>
          </a:stretch>
        </p:blipFill>
        <p:spPr>
          <a:xfrm>
            <a:off x="13693697" y="19602881"/>
            <a:ext cx="7531209" cy="5027430"/>
          </a:xfrm>
          <a:prstGeom prst="rect">
            <a:avLst/>
          </a:prstGeom>
        </p:spPr>
      </p:pic>
      <p:pic>
        <p:nvPicPr>
          <p:cNvPr id="15" name="Picture Placeholder 14">
            <a:extLst>
              <a:ext uri="{FF2B5EF4-FFF2-40B4-BE49-F238E27FC236}">
                <a16:creationId xmlns:a16="http://schemas.microsoft.com/office/drawing/2014/main" id="{A1C315B9-E198-23B6-707A-3C5D9BF14B74}"/>
              </a:ext>
            </a:extLst>
          </p:cNvPr>
          <p:cNvPicPr>
            <a:picLocks noGrp="1" noChangeAspect="1"/>
          </p:cNvPicPr>
          <p:nvPr>
            <p:ph type="pic" idx="13"/>
          </p:nvPr>
        </p:nvPicPr>
        <p:blipFill>
          <a:blip r:embed="rId4"/>
          <a:srcRect t="23735" b="23735"/>
          <a:stretch>
            <a:fillRect/>
          </a:stretch>
        </p:blipFill>
        <p:spPr>
          <a:xfrm>
            <a:off x="468313" y="4007582"/>
            <a:ext cx="5862637" cy="2055812"/>
          </a:xfrm>
          <a:prstGeom prst="rect">
            <a:avLst/>
          </a:prstGeom>
        </p:spPr>
      </p:pic>
      <p:pic>
        <p:nvPicPr>
          <p:cNvPr id="1026" name="Picture 2">
            <a:extLst>
              <a:ext uri="{FF2B5EF4-FFF2-40B4-BE49-F238E27FC236}">
                <a16:creationId xmlns:a16="http://schemas.microsoft.com/office/drawing/2014/main" id="{46B49F90-22CB-A141-0C65-1C6AA1C40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6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277724" y="126398"/>
            <a:ext cx="11712993" cy="1371094"/>
          </a:xfrm>
        </p:spPr>
        <p:txBody>
          <a:bodyPr/>
          <a:lstStyle/>
          <a:p>
            <a:r>
              <a:rPr lang="en-US" sz="7200" i="0" dirty="0">
                <a:latin typeface="Acumin Pro"/>
                <a:ea typeface="Source Sans Pro" panose="020B0503030403020204" pitchFamily="34" charset="0"/>
              </a:rPr>
              <a:t>Dr. We Wang, PhD - Seminar</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3575347" y="3852709"/>
            <a:ext cx="3181347" cy="1286687"/>
          </a:xfrm>
        </p:spPr>
        <p:txBody>
          <a:bodyPr/>
          <a:lstStyle/>
          <a:p>
            <a:r>
              <a:rPr lang="en-US" sz="2000" dirty="0">
                <a:solidFill>
                  <a:srgbClr val="EBD99F"/>
                </a:solidFill>
                <a:latin typeface="Acumin Pro"/>
                <a:ea typeface="Source Sans Pro" panose="020B0503030403020204" pitchFamily="34" charset="0"/>
              </a:rPr>
              <a:t>Date: </a:t>
            </a:r>
            <a:r>
              <a:rPr lang="en-US" sz="2000" dirty="0">
                <a:latin typeface="Acumin Pro"/>
                <a:ea typeface="Source Sans Pro" panose="020B0503030403020204" pitchFamily="34" charset="0"/>
              </a:rPr>
              <a:t>Wednesday, Feb 25</a:t>
            </a:r>
            <a:r>
              <a:rPr lang="en-US" sz="2000" baseline="30000" dirty="0">
                <a:latin typeface="Acumin Pro"/>
                <a:ea typeface="Source Sans Pro" panose="020B0503030403020204" pitchFamily="34" charset="0"/>
              </a:rPr>
              <a:t>th</a:t>
            </a:r>
          </a:p>
          <a:p>
            <a:r>
              <a:rPr lang="en-US" sz="2000" dirty="0">
                <a:solidFill>
                  <a:srgbClr val="CFB991"/>
                </a:solidFill>
                <a:latin typeface="Acumin Pro"/>
                <a:ea typeface="Source Sans Pro" panose="020B0503030403020204" pitchFamily="34" charset="0"/>
              </a:rPr>
              <a:t>Time: </a:t>
            </a:r>
            <a:r>
              <a:rPr lang="en-US" sz="2000" dirty="0">
                <a:latin typeface="Acumin Pro"/>
                <a:ea typeface="Source Sans Pro" panose="020B0503030403020204" pitchFamily="34" charset="0"/>
              </a:rPr>
              <a:t>10:30 A.M.</a:t>
            </a:r>
          </a:p>
          <a:p>
            <a:r>
              <a:rPr lang="en-US" sz="2000" dirty="0">
                <a:solidFill>
                  <a:srgbClr val="CFB991"/>
                </a:solidFill>
                <a:latin typeface="Acumin Pro"/>
                <a:ea typeface="Source Sans Pro" panose="020B0503030403020204" pitchFamily="34" charset="0"/>
              </a:rPr>
              <a:t>Room: </a:t>
            </a:r>
            <a:r>
              <a:rPr lang="en-US" sz="2000" dirty="0">
                <a:latin typeface="Acumin Pro"/>
                <a:ea typeface="Source Sans Pro" panose="020B0503030403020204" pitchFamily="34" charset="0"/>
              </a:rPr>
              <a:t>BS 3018</a:t>
            </a:r>
          </a:p>
        </p:txBody>
      </p:sp>
      <p:sp>
        <p:nvSpPr>
          <p:cNvPr id="5" name="Text Placeholder 2">
            <a:extLst>
              <a:ext uri="{FF2B5EF4-FFF2-40B4-BE49-F238E27FC236}">
                <a16:creationId xmlns:a16="http://schemas.microsoft.com/office/drawing/2014/main" id="{DCC9B62F-F8D3-4C80-9AB9-66727F5D5692}"/>
              </a:ext>
            </a:extLst>
          </p:cNvPr>
          <p:cNvSpPr txBox="1">
            <a:spLocks/>
          </p:cNvSpPr>
          <p:nvPr/>
        </p:nvSpPr>
        <p:spPr>
          <a:xfrm>
            <a:off x="3575347" y="1627198"/>
            <a:ext cx="7716631" cy="19600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Acumin Pro Semibold"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rgbClr val="CFB991"/>
                </a:solidFill>
                <a:effectLst/>
                <a:uLnTx/>
                <a:uFillTx/>
                <a:latin typeface="Acumin Pro"/>
                <a:ea typeface="Source Sans Pro" panose="020B0503030403020204" pitchFamily="34" charset="0"/>
                <a:cs typeface="+mn-cs"/>
              </a:rPr>
              <a:t>From Electrolyte Chemistry to Manufacturable Energy Storage Systems: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rgbClr val="CFB991"/>
                </a:solidFill>
                <a:effectLst/>
                <a:uLnTx/>
                <a:uFillTx/>
                <a:latin typeface="Acumin Pro"/>
                <a:ea typeface="Source Sans Pro" panose="020B0503030403020204" pitchFamily="34" charset="0"/>
                <a:cs typeface="+mn-cs"/>
              </a:rPr>
              <a:t>Transport, Prototyping, and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rgbClr val="CFB991"/>
                </a:solidFill>
                <a:effectLst/>
                <a:uLnTx/>
                <a:uFillTx/>
                <a:latin typeface="Acumin Pro"/>
                <a:ea typeface="Source Sans Pro" panose="020B0503030403020204" pitchFamily="34" charset="0"/>
                <a:cs typeface="+mn-cs"/>
              </a:rPr>
              <a:t>Automation-Enabled Discovery</a:t>
            </a:r>
          </a:p>
        </p:txBody>
      </p:sp>
      <p:pic>
        <p:nvPicPr>
          <p:cNvPr id="4" name="Picture 3">
            <a:extLst>
              <a:ext uri="{FF2B5EF4-FFF2-40B4-BE49-F238E27FC236}">
                <a16:creationId xmlns:a16="http://schemas.microsoft.com/office/drawing/2014/main" id="{7E505362-6EB2-46C8-0296-3B91394B1A6B}"/>
              </a:ext>
            </a:extLst>
          </p:cNvPr>
          <p:cNvPicPr>
            <a:picLocks noChangeAspect="1"/>
          </p:cNvPicPr>
          <p:nvPr/>
        </p:nvPicPr>
        <p:blipFill rotWithShape="1">
          <a:blip r:embed="rId3"/>
          <a:srcRect r="21708"/>
          <a:stretch>
            <a:fillRect/>
          </a:stretch>
        </p:blipFill>
        <p:spPr bwMode="auto">
          <a:xfrm>
            <a:off x="391686" y="1427918"/>
            <a:ext cx="3011493" cy="256761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399BB31-5A2D-FD3C-CFF7-812188AD5CF7}"/>
              </a:ext>
            </a:extLst>
          </p:cNvPr>
          <p:cNvPicPr>
            <a:picLocks noChangeAspect="1"/>
          </p:cNvPicPr>
          <p:nvPr/>
        </p:nvPicPr>
        <p:blipFill>
          <a:blip r:embed="rId4"/>
          <a:stretch>
            <a:fillRect/>
          </a:stretch>
        </p:blipFill>
        <p:spPr>
          <a:xfrm>
            <a:off x="7374079" y="3844607"/>
            <a:ext cx="2467703" cy="2467703"/>
          </a:xfrm>
          <a:prstGeom prst="rect">
            <a:avLst/>
          </a:prstGeom>
        </p:spPr>
      </p:pic>
    </p:spTree>
    <p:extLst>
      <p:ext uri="{BB962C8B-B14F-4D97-AF65-F5344CB8AC3E}">
        <p14:creationId xmlns:p14="http://schemas.microsoft.com/office/powerpoint/2010/main" val="332368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8C176-D1F6-3091-D4DA-D97E49F3A71B}"/>
              </a:ext>
            </a:extLst>
          </p:cNvPr>
          <p:cNvPicPr>
            <a:picLocks noChangeAspect="1"/>
          </p:cNvPicPr>
          <p:nvPr/>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66643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239503" y="244385"/>
            <a:ext cx="11712993" cy="1371094"/>
          </a:xfrm>
        </p:spPr>
        <p:txBody>
          <a:bodyPr/>
          <a:lstStyle/>
          <a:p>
            <a:r>
              <a:rPr lang="en-US" sz="6000" i="0" dirty="0">
                <a:latin typeface="Acumin Pro"/>
                <a:ea typeface="Source Sans Pro" panose="020B0503030403020204" pitchFamily="34" charset="0"/>
              </a:rPr>
              <a:t>Dr. Kamia Smith , PhD - Seminar</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3575347" y="4078851"/>
            <a:ext cx="3181347" cy="1286687"/>
          </a:xfrm>
        </p:spPr>
        <p:txBody>
          <a:bodyPr/>
          <a:lstStyle/>
          <a:p>
            <a:r>
              <a:rPr lang="en-US" sz="2000" dirty="0">
                <a:solidFill>
                  <a:srgbClr val="EBD99F"/>
                </a:solidFill>
                <a:latin typeface="Acumin Pro"/>
                <a:ea typeface="Source Sans Pro" panose="020B0503030403020204" pitchFamily="34" charset="0"/>
              </a:rPr>
              <a:t>Date: </a:t>
            </a:r>
            <a:r>
              <a:rPr lang="en-US" sz="2000" dirty="0">
                <a:latin typeface="Acumin Pro"/>
                <a:ea typeface="Source Sans Pro" panose="020B0503030403020204" pitchFamily="34" charset="0"/>
              </a:rPr>
              <a:t>Wednesday, Feb. 25th</a:t>
            </a:r>
            <a:endParaRPr lang="en-US" sz="2000" baseline="30000" dirty="0">
              <a:latin typeface="Acumin Pro"/>
              <a:ea typeface="Source Sans Pro" panose="020B0503030403020204" pitchFamily="34" charset="0"/>
            </a:endParaRPr>
          </a:p>
          <a:p>
            <a:r>
              <a:rPr lang="en-US" sz="2000" dirty="0">
                <a:solidFill>
                  <a:srgbClr val="CFB991"/>
                </a:solidFill>
                <a:latin typeface="Acumin Pro"/>
                <a:ea typeface="Source Sans Pro" panose="020B0503030403020204" pitchFamily="34" charset="0"/>
              </a:rPr>
              <a:t>Time: </a:t>
            </a:r>
            <a:r>
              <a:rPr lang="en-US" sz="2000" dirty="0">
                <a:latin typeface="Acumin Pro"/>
                <a:ea typeface="Source Sans Pro" panose="020B0503030403020204" pitchFamily="34" charset="0"/>
              </a:rPr>
              <a:t>1:15 P.M.</a:t>
            </a:r>
          </a:p>
          <a:p>
            <a:r>
              <a:rPr lang="en-US" sz="2000" dirty="0">
                <a:solidFill>
                  <a:srgbClr val="CFB991"/>
                </a:solidFill>
                <a:latin typeface="Acumin Pro"/>
                <a:ea typeface="Source Sans Pro" panose="020B0503030403020204" pitchFamily="34" charset="0"/>
              </a:rPr>
              <a:t>Room: </a:t>
            </a:r>
            <a:r>
              <a:rPr lang="en-US" sz="2000" dirty="0">
                <a:latin typeface="Acumin Pro"/>
                <a:ea typeface="Source Sans Pro" panose="020B0503030403020204" pitchFamily="34" charset="0"/>
              </a:rPr>
              <a:t>SL 108</a:t>
            </a:r>
          </a:p>
        </p:txBody>
      </p:sp>
      <p:sp>
        <p:nvSpPr>
          <p:cNvPr id="5" name="Text Placeholder 2">
            <a:extLst>
              <a:ext uri="{FF2B5EF4-FFF2-40B4-BE49-F238E27FC236}">
                <a16:creationId xmlns:a16="http://schemas.microsoft.com/office/drawing/2014/main" id="{DCC9B62F-F8D3-4C80-9AB9-66727F5D5692}"/>
              </a:ext>
            </a:extLst>
          </p:cNvPr>
          <p:cNvSpPr txBox="1">
            <a:spLocks/>
          </p:cNvSpPr>
          <p:nvPr/>
        </p:nvSpPr>
        <p:spPr>
          <a:xfrm>
            <a:off x="2898378" y="1985645"/>
            <a:ext cx="7739142" cy="14433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Acumin Pro Semibold"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CFB991"/>
                </a:solidFill>
                <a:effectLst/>
                <a:uLnTx/>
                <a:uFillTx/>
                <a:latin typeface="Acumin Pro Semibold" panose="020B0504020202020204" pitchFamily="34" charset="77"/>
                <a:ea typeface="+mn-ea"/>
                <a:cs typeface="+mn-cs"/>
              </a:rPr>
              <a:t>2D &amp; 3D Static Equilibrium Fundamentals Applicable to </a:t>
            </a:r>
            <a:r>
              <a:rPr kumimoji="0" lang="en-US" sz="2400" b="0" i="0" u="none" strike="noStrike" kern="1200" cap="none" spc="0" normalizeH="0" baseline="0" noProof="0" dirty="0">
                <a:ln>
                  <a:noFill/>
                </a:ln>
                <a:solidFill>
                  <a:srgbClr val="CFB991"/>
                </a:solidFill>
                <a:effectLst/>
                <a:uLnTx/>
                <a:uFillTx/>
                <a:latin typeface="Acumin Pro Semibold" panose="020B0504020202020204" pitchFamily="34" charset="77"/>
                <a:ea typeface="+mn-ea"/>
                <a:cs typeface="+mn-cs"/>
              </a:rPr>
              <a:t>​</a:t>
            </a:r>
          </a:p>
          <a:p>
            <a:pPr marL="0" marR="0" lvl="0" indent="0" algn="ctr" defTabSz="914400" rtl="0" eaLnBrk="1" fontAlgn="base" latinLnBrk="0" hangingPunct="1">
              <a:lnSpc>
                <a:spcPct val="90000"/>
              </a:lnSpc>
              <a:spcBef>
                <a:spcPts val="1000"/>
              </a:spcBef>
              <a:spcAft>
                <a:spcPts val="0"/>
              </a:spcAft>
              <a:buClrTx/>
              <a:buSzTx/>
              <a:buFontTx/>
              <a:buNone/>
              <a:tabLst/>
              <a:defRPr/>
            </a:pPr>
            <a:r>
              <a:rPr kumimoji="0" lang="en-US" sz="2400" b="1" i="0" u="none" strike="noStrike" kern="1200" cap="none" spc="0" normalizeH="0" baseline="0" noProof="0" dirty="0">
                <a:ln>
                  <a:noFill/>
                </a:ln>
                <a:solidFill>
                  <a:srgbClr val="CFB991"/>
                </a:solidFill>
                <a:effectLst/>
                <a:uLnTx/>
                <a:uFillTx/>
                <a:latin typeface="Acumin Pro Semibold" panose="020B0504020202020204" pitchFamily="34" charset="77"/>
                <a:ea typeface="+mn-ea"/>
                <a:cs typeface="+mn-cs"/>
              </a:rPr>
              <a:t>Motorsports &amp; Sports Engineering</a:t>
            </a:r>
            <a:r>
              <a:rPr kumimoji="0" lang="en-US" sz="2400" b="0" i="0" u="none" strike="noStrike" kern="1200" cap="none" spc="0" normalizeH="0" baseline="0" noProof="0" dirty="0">
                <a:ln>
                  <a:noFill/>
                </a:ln>
                <a:solidFill>
                  <a:srgbClr val="CECACB"/>
                </a:solidFill>
                <a:effectLst/>
                <a:uLnTx/>
                <a:uFillTx/>
                <a:latin typeface="Acumin Pro Semibold" panose="020B0504020202020204" pitchFamily="34" charset="77"/>
                <a:ea typeface="+mn-ea"/>
                <a:cs typeface="+mn-cs"/>
              </a:rPr>
              <a:t>​</a:t>
            </a:r>
          </a:p>
        </p:txBody>
      </p:sp>
      <p:pic>
        <p:nvPicPr>
          <p:cNvPr id="1026" name="Picture 2" descr="A person wearing glasses and a button up shirt&#10;&#10;AI-generated content may be incorrect.">
            <a:extLst>
              <a:ext uri="{FF2B5EF4-FFF2-40B4-BE49-F238E27FC236}">
                <a16:creationId xmlns:a16="http://schemas.microsoft.com/office/drawing/2014/main" id="{56073379-6FF2-0C1F-CAF8-1BF348FEC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40" y="2038349"/>
            <a:ext cx="2261920" cy="3253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56809D-2423-F8FD-F527-F8E86BACBCF0}"/>
              </a:ext>
            </a:extLst>
          </p:cNvPr>
          <p:cNvPicPr>
            <a:picLocks noChangeAspect="1"/>
          </p:cNvPicPr>
          <p:nvPr/>
        </p:nvPicPr>
        <p:blipFill>
          <a:blip r:embed="rId4"/>
          <a:stretch>
            <a:fillRect/>
          </a:stretch>
        </p:blipFill>
        <p:spPr>
          <a:xfrm>
            <a:off x="7563303" y="3881120"/>
            <a:ext cx="1920378" cy="1920378"/>
          </a:xfrm>
          <a:prstGeom prst="rect">
            <a:avLst/>
          </a:prstGeom>
        </p:spPr>
      </p:pic>
    </p:spTree>
    <p:extLst>
      <p:ext uri="{BB962C8B-B14F-4D97-AF65-F5344CB8AC3E}">
        <p14:creationId xmlns:p14="http://schemas.microsoft.com/office/powerpoint/2010/main" val="422796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3EDC-4803-2C7F-07C1-2455A5A7A1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D29156-DE23-08AC-A305-D93D9079291E}"/>
              </a:ext>
            </a:extLst>
          </p:cNvPr>
          <p:cNvSpPr>
            <a:spLocks noGrp="1"/>
          </p:cNvSpPr>
          <p:nvPr>
            <p:ph type="title"/>
          </p:nvPr>
        </p:nvSpPr>
        <p:spPr>
          <a:xfrm>
            <a:off x="116114" y="101404"/>
            <a:ext cx="7717027" cy="1600200"/>
          </a:xfrm>
        </p:spPr>
        <p:txBody>
          <a:bodyPr anchor="ctr">
            <a:normAutofit/>
          </a:bodyPr>
          <a:lstStyle/>
          <a:p>
            <a:r>
              <a:rPr lang="en-US" sz="4000" dirty="0"/>
              <a:t>Start your </a:t>
            </a:r>
            <a:r>
              <a:rPr lang="en-US" sz="4000" b="1" dirty="0"/>
              <a:t>Purdue Certificate in Entrepreneurship Fall</a:t>
            </a:r>
            <a:r>
              <a:rPr lang="en-US" sz="4000" dirty="0"/>
              <a:t> 2026</a:t>
            </a:r>
          </a:p>
        </p:txBody>
      </p:sp>
      <p:sp>
        <p:nvSpPr>
          <p:cNvPr id="14" name="Content Placeholder 13">
            <a:extLst>
              <a:ext uri="{FF2B5EF4-FFF2-40B4-BE49-F238E27FC236}">
                <a16:creationId xmlns:a16="http://schemas.microsoft.com/office/drawing/2014/main" id="{3B129043-041F-08DF-5ECD-3562669EA4F1}"/>
              </a:ext>
            </a:extLst>
          </p:cNvPr>
          <p:cNvSpPr>
            <a:spLocks noGrp="1"/>
          </p:cNvSpPr>
          <p:nvPr>
            <p:ph idx="4294967295"/>
          </p:nvPr>
        </p:nvSpPr>
        <p:spPr>
          <a:xfrm>
            <a:off x="7091919" y="798287"/>
            <a:ext cx="4768851" cy="4826226"/>
          </a:xfrm>
        </p:spPr>
        <p:txBody>
          <a:bodyPr/>
          <a:lstStyle/>
          <a:p>
            <a:pPr marL="0" indent="0" algn="ctr">
              <a:buNone/>
            </a:pPr>
            <a:r>
              <a:rPr lang="en-US" sz="2800" b="1" u="sng" dirty="0"/>
              <a:t>Register for ENTR 20000</a:t>
            </a:r>
          </a:p>
          <a:p>
            <a:pPr marL="0" indent="0" algn="ctr">
              <a:buNone/>
            </a:pPr>
            <a:endParaRPr lang="en-US" sz="1000" b="1" u="sng" dirty="0"/>
          </a:p>
          <a:p>
            <a:pPr marL="0" indent="0">
              <a:buNone/>
            </a:pPr>
            <a:r>
              <a:rPr lang="en-US" dirty="0"/>
              <a:t>	Tuesday/Thursday:  9:00 to 10:45</a:t>
            </a:r>
          </a:p>
          <a:p>
            <a:pPr marL="0" indent="0">
              <a:buNone/>
            </a:pPr>
            <a:r>
              <a:rPr lang="en-US" dirty="0"/>
              <a:t>                                       OR</a:t>
            </a:r>
          </a:p>
          <a:p>
            <a:pPr marL="0" indent="0">
              <a:buNone/>
            </a:pPr>
            <a:r>
              <a:rPr lang="en-US" dirty="0"/>
              <a:t>	Tuesday/Thursday:  1:30 to 2:45</a:t>
            </a:r>
          </a:p>
        </p:txBody>
      </p:sp>
      <p:pic>
        <p:nvPicPr>
          <p:cNvPr id="10" name="Picture 9">
            <a:extLst>
              <a:ext uri="{FF2B5EF4-FFF2-40B4-BE49-F238E27FC236}">
                <a16:creationId xmlns:a16="http://schemas.microsoft.com/office/drawing/2014/main" id="{1C7111FB-027F-1D79-F47A-D1978B915FAD}"/>
              </a:ext>
            </a:extLst>
          </p:cNvPr>
          <p:cNvPicPr>
            <a:picLocks noChangeAspect="1"/>
          </p:cNvPicPr>
          <p:nvPr/>
        </p:nvPicPr>
        <p:blipFill>
          <a:blip r:embed="rId2"/>
          <a:stretch>
            <a:fillRect/>
          </a:stretch>
        </p:blipFill>
        <p:spPr>
          <a:xfrm>
            <a:off x="6305631" y="6018879"/>
            <a:ext cx="4318000" cy="457200"/>
          </a:xfrm>
          <a:prstGeom prst="rect">
            <a:avLst/>
          </a:prstGeom>
        </p:spPr>
      </p:pic>
      <p:pic>
        <p:nvPicPr>
          <p:cNvPr id="7" name="Picture 6">
            <a:extLst>
              <a:ext uri="{FF2B5EF4-FFF2-40B4-BE49-F238E27FC236}">
                <a16:creationId xmlns:a16="http://schemas.microsoft.com/office/drawing/2014/main" id="{7BF597B2-7836-5680-A60F-CBAF77122D6A}"/>
              </a:ext>
            </a:extLst>
          </p:cNvPr>
          <p:cNvPicPr>
            <a:picLocks noChangeAspect="1"/>
          </p:cNvPicPr>
          <p:nvPr/>
        </p:nvPicPr>
        <p:blipFill>
          <a:blip r:embed="rId3"/>
          <a:stretch>
            <a:fillRect/>
          </a:stretch>
        </p:blipFill>
        <p:spPr>
          <a:xfrm rot="21138380">
            <a:off x="274504" y="1758822"/>
            <a:ext cx="3465664" cy="2599248"/>
          </a:xfrm>
          <a:prstGeom prst="rect">
            <a:avLst/>
          </a:prstGeom>
        </p:spPr>
      </p:pic>
      <p:pic>
        <p:nvPicPr>
          <p:cNvPr id="17" name="Picture 16">
            <a:extLst>
              <a:ext uri="{FF2B5EF4-FFF2-40B4-BE49-F238E27FC236}">
                <a16:creationId xmlns:a16="http://schemas.microsoft.com/office/drawing/2014/main" id="{AFD8CB1C-8D94-CAC0-536E-E942CCB88017}"/>
              </a:ext>
            </a:extLst>
          </p:cNvPr>
          <p:cNvPicPr>
            <a:picLocks/>
          </p:cNvPicPr>
          <p:nvPr/>
        </p:nvPicPr>
        <p:blipFill>
          <a:blip r:embed="rId4"/>
          <a:stretch>
            <a:fillRect/>
          </a:stretch>
        </p:blipFill>
        <p:spPr>
          <a:xfrm rot="5670198">
            <a:off x="3122080" y="2256830"/>
            <a:ext cx="3173130" cy="2344336"/>
          </a:xfrm>
          <a:prstGeom prst="rect">
            <a:avLst/>
          </a:prstGeom>
          <a:ln>
            <a:solidFill>
              <a:schemeClr val="accent1"/>
            </a:solidFill>
          </a:ln>
        </p:spPr>
      </p:pic>
      <p:pic>
        <p:nvPicPr>
          <p:cNvPr id="15" name="Picture 14">
            <a:extLst>
              <a:ext uri="{FF2B5EF4-FFF2-40B4-BE49-F238E27FC236}">
                <a16:creationId xmlns:a16="http://schemas.microsoft.com/office/drawing/2014/main" id="{A520E1A0-DFD5-7EF7-53B2-D8052CD4E4AB}"/>
              </a:ext>
            </a:extLst>
          </p:cNvPr>
          <p:cNvPicPr>
            <a:picLocks noChangeAspect="1"/>
          </p:cNvPicPr>
          <p:nvPr/>
        </p:nvPicPr>
        <p:blipFill>
          <a:blip r:embed="rId5"/>
          <a:stretch>
            <a:fillRect/>
          </a:stretch>
        </p:blipFill>
        <p:spPr>
          <a:xfrm>
            <a:off x="1192614" y="4361593"/>
            <a:ext cx="3043498" cy="2282317"/>
          </a:xfrm>
          <a:prstGeom prst="rect">
            <a:avLst/>
          </a:prstGeom>
        </p:spPr>
      </p:pic>
      <p:pic>
        <p:nvPicPr>
          <p:cNvPr id="25" name="Graphic 24" descr="Badge Tick1 with solid fill">
            <a:extLst>
              <a:ext uri="{FF2B5EF4-FFF2-40B4-BE49-F238E27FC236}">
                <a16:creationId xmlns:a16="http://schemas.microsoft.com/office/drawing/2014/main" id="{5BA8FFBA-9998-5901-6FFE-FE7647AE33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7258" y="1549413"/>
            <a:ext cx="411766" cy="411766"/>
          </a:xfrm>
          <a:prstGeom prst="rect">
            <a:avLst/>
          </a:prstGeom>
        </p:spPr>
      </p:pic>
      <p:pic>
        <p:nvPicPr>
          <p:cNvPr id="26" name="Graphic 25" descr="Badge Tick1 with solid fill">
            <a:extLst>
              <a:ext uri="{FF2B5EF4-FFF2-40B4-BE49-F238E27FC236}">
                <a16:creationId xmlns:a16="http://schemas.microsoft.com/office/drawing/2014/main" id="{11182A6D-BF91-44B1-66C0-79970B0C4F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7258" y="2355545"/>
            <a:ext cx="411766" cy="411766"/>
          </a:xfrm>
          <a:prstGeom prst="rect">
            <a:avLst/>
          </a:prstGeom>
        </p:spPr>
      </p:pic>
      <p:pic>
        <p:nvPicPr>
          <p:cNvPr id="30" name="Picture 29">
            <a:extLst>
              <a:ext uri="{FF2B5EF4-FFF2-40B4-BE49-F238E27FC236}">
                <a16:creationId xmlns:a16="http://schemas.microsoft.com/office/drawing/2014/main" id="{872CC227-FA3E-F843-49F5-8D0CDEF6BE5C}"/>
              </a:ext>
            </a:extLst>
          </p:cNvPr>
          <p:cNvPicPr>
            <a:picLocks noChangeAspect="1"/>
          </p:cNvPicPr>
          <p:nvPr/>
        </p:nvPicPr>
        <p:blipFill>
          <a:blip r:embed="rId8"/>
          <a:stretch>
            <a:fillRect/>
          </a:stretch>
        </p:blipFill>
        <p:spPr>
          <a:xfrm>
            <a:off x="8464631" y="3051678"/>
            <a:ext cx="2451073" cy="2451073"/>
          </a:xfrm>
          <a:prstGeom prst="rect">
            <a:avLst/>
          </a:prstGeom>
        </p:spPr>
      </p:pic>
    </p:spTree>
    <p:extLst>
      <p:ext uri="{BB962C8B-B14F-4D97-AF65-F5344CB8AC3E}">
        <p14:creationId xmlns:p14="http://schemas.microsoft.com/office/powerpoint/2010/main" val="746307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0D0B-8774-38FE-8AC1-555577FC2C3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935ACAD4-A555-8BC6-50E1-C24CA2C6B1CD}"/>
              </a:ext>
            </a:extLst>
          </p:cNvPr>
          <p:cNvSpPr txBox="1"/>
          <p:nvPr/>
        </p:nvSpPr>
        <p:spPr>
          <a:xfrm>
            <a:off x="0" y="0"/>
            <a:ext cx="12192000" cy="6998904"/>
          </a:xfrm>
          <a:prstGeom prst="rect">
            <a:avLst/>
          </a:prstGeom>
          <a:gradFill>
            <a:gsLst>
              <a:gs pos="0">
                <a:schemeClr val="bg1"/>
              </a:gs>
              <a:gs pos="100000">
                <a:schemeClr val="bg1">
                  <a:lumMod val="85000"/>
                </a:schemeClr>
              </a:gs>
            </a:gsLst>
            <a:lin ang="5400000" scaled="1"/>
          </a:gradFill>
        </p:spPr>
        <p:txBody>
          <a:bodyPr wrap="square" rtlCol="0" anchor="t">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onsolas" panose="020B0609020204030204" pitchFamily="49" charset="0"/>
                <a:ea typeface="+mn-ea"/>
                <a:cs typeface="Consolas" panose="020B0609020204030204" pitchFamily="49" charset="0"/>
              </a:rPr>
              <a:t>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01000100 01100001 01110100 01100001 00100000 01101001 01110011 00100000 01110100 01101000 01100101 00100000 01101101 01101111 01110011 01110100 00100000 01110110 01100001 01101100 01110101 01100001 01100010 01101100 01100101 00100000 01110010 01100101 01110011 01101111 01110101 01110010 01100011 01100101 00100000 01101111 01101110 00100000 01000101 01100001 01110010 01110100 01101000 00101110 00100000 01000001 01110100 00100000 01010000 01110101 01110010 01100100 01110101 01100101 00101100 00100000 01110111 01100101 00100000 01100001 01110010 01100101 00100000 01100101 01111000 01110000 01101100 01101111 01110010 01101001 01101110 01100111 00100000 01101000 01101111 01110111 00100000 01110111 01100101 00100000 01100001 01101110 01100001 01101100 01111001 01111010 01100101 00100000 01101001 01110100 00101100 00100000 01101000 01101111 01110111 00100000 01110111 01100101 00100000 01100110 01101001 01101110 01100100 00100000 01101101 01100101 01100001 01101110 01101001 01101110 01100111 00100000 01101001 01101110 00100000 01101001 01110100 00100000 11100010 10000000 10010100 00100000 01100001 01101110 01100100 00100000 01101000 01101111 01110111 00100000 01110111 01100101 00100000 01110101 01110011 01100101 00100000 01101001 01110100 00100000 01110010 01100101 01110011 01110000 01101111 01101110 01110011 01101001 01100010 01101100 01111001 00101110 00100000 01000101 01101110 01110100 01100101 01110010 00100000 01010100 01101000 01100101 00100000 01000100 01100001 01110100 01100001 00100000 01001101 01101001 01101110 01100101 00101100 00100000 01100001 01101110 00100000 01101001 01101110 01110100 01100101 01110010 01100100 01101001 01110011 01100011 01101001 01110000 01101100 01101001 01101110 01100001 01110010 01111001 00100000 01101100 01101001 01110110 01101001 01101110 01100111 00101101 01101100 01100101 01100001 01110010 01101110 01101001 01101110 01100111 00100000 01100011 01101111 01101101 01101101 01110101 01101110 01101001 01110100 01111001 00100000 01101111 01110000 01100101 01101110 00100000 01110100 01101111 00100000 01110011 01110100 01110101 01100100 01100101 01101110 01110100 01110011 00100000 01100110 01110010 01101111 01101101 00100000 01100101 01110110 01100101 01110010 01111001 00100000 01100011 01101111 01101100 01101100 01100101 01100111 01100101 00101100 00100000 01110000 01110010 01101111 01100111 01110010 01100001 01101101 00100000 01100001 01101110 01100100 00100000 01101101 01100001 01101010 01101111 01110010 00100000 01100001 01100011 01110010 01101111 01110011 01110011 00100000 01010000 01110101 01110010 01100100 01110101 01100101 11100010 10000000 10011001 01110011 00100000 01100011 01100001 01101101 01110000 01110101 01110011 00101110 00001010 00001010 01010111 01101111 01110010 01101011 01101001 01101110 01100111 00100000 01100001 01101100 01101111 01101110 01100111 01110011 01101001 01100100 01100101 00100000 01100011 01101111 01110010 01110000 01101111 01110010 01100001 01110100 01100101 00100000 01101001 01101110 01100100 01110101 01110011 01110100 01110010 01111001 00100000 01101100 01100101 01100001 01100100 01100101 01110010 01110011 00101100 00100000 01100110 01100001 01100011 01110101 01101100 01110100 01111001 00100000 01100001 01101110 01100100 00100000 01101101 01100101 01101110 01110100 01101111 01110010 01110011 00101100 00100000 01010100 01101000 01100101 00100000 01000100 01100001 01110100 01100001 00100000 01001101 01101001 01101110 01100101 00100000 01110000 01110010 01100101 01110000 01100001 01110010 01100101 01110011 00100000 01110011 01110100 01110101 01100100 01100101 01101110 01110100 01110011 00100000 01110100 01101111 00100000 01110011 01101111 01101100 01110110 01100101 00100000 01110100 01101111 01100100 01100001 01111001 11100010 10000000 10011001 01110011 00100000 01110100 01101111 01110101 01100111 01101000 01100101 01110011 01110100 00100000 01100011 01101000 01100001 01101100 01101100 01100101 01101110 01100111 01100101 01110011 00100000 01110111 01101000 01101001 01101100 01100101 00100000 01110000 01101100 01100001 01101110 01101110 01101001 01101110 01100111 00100000 01100110 01101111 01110010 00100000 01110100 01101000 01100101 00100000 01101010 01101111 01100010 01110011 00100000 01101111 01100110 00100000 01110100 01101111 01101101 01101111 01110010 01110010 01101111 01110111 00101110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 01100101 00100000 01000000 00100000 01010100 01101000 01100101 00100000 01000100 01100001 01110100 01100001 00100000 01001101 01101001 01101110 01100101 01000010 01110010 01111001 01100011 01100101 00100000 01000011 01100001 01110011 01110100 01101100</a:t>
            </a:r>
          </a:p>
        </p:txBody>
      </p:sp>
      <p:sp>
        <p:nvSpPr>
          <p:cNvPr id="4" name="TextBox 3">
            <a:extLst>
              <a:ext uri="{FF2B5EF4-FFF2-40B4-BE49-F238E27FC236}">
                <a16:creationId xmlns:a16="http://schemas.microsoft.com/office/drawing/2014/main" id="{60843DA9-78E5-1225-9DE9-7470A3CA1BCE}"/>
              </a:ext>
            </a:extLst>
          </p:cNvPr>
          <p:cNvSpPr txBox="1"/>
          <p:nvPr/>
        </p:nvSpPr>
        <p:spPr>
          <a:xfrm>
            <a:off x="8142747" y="4200524"/>
            <a:ext cx="3604754"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700" b="0" i="1" u="none" strike="noStrike" kern="1200" cap="none" spc="0" normalizeH="0" baseline="0" noProof="0" dirty="0" err="1">
                <a:ln>
                  <a:noFill/>
                </a:ln>
                <a:solidFill>
                  <a:prstClr val="black"/>
                </a:solidFill>
                <a:effectLst/>
                <a:uLnTx/>
                <a:uFillTx/>
                <a:latin typeface="Aptos" panose="02110004020202020204"/>
                <a:ea typeface="+mn-ea"/>
                <a:cs typeface="+mn-cs"/>
              </a:rPr>
              <a:t>datamine.purdue.edu</a:t>
            </a:r>
            <a:r>
              <a:rPr kumimoji="0" lang="en-US" sz="1700" b="0" i="1" u="none" strike="noStrike" kern="1200" cap="none" spc="0" normalizeH="0" baseline="0" noProof="0" dirty="0">
                <a:ln>
                  <a:noFill/>
                </a:ln>
                <a:solidFill>
                  <a:prstClr val="black"/>
                </a:solidFill>
                <a:effectLst/>
                <a:uLnTx/>
                <a:uFillTx/>
                <a:latin typeface="Aptos" panose="02110004020202020204"/>
                <a:ea typeface="+mn-ea"/>
                <a:cs typeface="+mn-cs"/>
              </a:rPr>
              <a:t>/apply/</a:t>
            </a:r>
          </a:p>
        </p:txBody>
      </p:sp>
      <p:sp>
        <p:nvSpPr>
          <p:cNvPr id="9" name="Freeform 8">
            <a:extLst>
              <a:ext uri="{FF2B5EF4-FFF2-40B4-BE49-F238E27FC236}">
                <a16:creationId xmlns:a16="http://schemas.microsoft.com/office/drawing/2014/main" id="{DBFDB1C4-0E51-A19D-E448-890EE59F537C}"/>
              </a:ext>
            </a:extLst>
          </p:cNvPr>
          <p:cNvSpPr/>
          <p:nvPr/>
        </p:nvSpPr>
        <p:spPr>
          <a:xfrm>
            <a:off x="8166537" y="725586"/>
            <a:ext cx="3534979" cy="3393580"/>
          </a:xfrm>
          <a:custGeom>
            <a:avLst/>
            <a:gdLst>
              <a:gd name="csX0" fmla="*/ 0 w 4337792"/>
              <a:gd name="csY0" fmla="*/ 0 h 4164280"/>
              <a:gd name="csX1" fmla="*/ 1214582 w 4337792"/>
              <a:gd name="csY1" fmla="*/ 0 h 4164280"/>
              <a:gd name="csX2" fmla="*/ 1388094 w 4337792"/>
              <a:gd name="csY2" fmla="*/ 0 h 4164280"/>
              <a:gd name="csX3" fmla="*/ 1908629 w 4337792"/>
              <a:gd name="csY3" fmla="*/ 0 h 4164280"/>
              <a:gd name="csX4" fmla="*/ 2082140 w 4337792"/>
              <a:gd name="csY4" fmla="*/ 0 h 4164280"/>
              <a:gd name="csX5" fmla="*/ 2949699 w 4337792"/>
              <a:gd name="csY5" fmla="*/ 0 h 4164280"/>
              <a:gd name="csX6" fmla="*/ 3123211 w 4337792"/>
              <a:gd name="csY6" fmla="*/ 0 h 4164280"/>
              <a:gd name="csX7" fmla="*/ 4337793 w 4337792"/>
              <a:gd name="csY7" fmla="*/ 0 h 4164280"/>
              <a:gd name="csX8" fmla="*/ 0 w 4337792"/>
              <a:gd name="csY8" fmla="*/ 173512 h 4164280"/>
              <a:gd name="csX9" fmla="*/ 173512 w 4337792"/>
              <a:gd name="csY9" fmla="*/ 173512 h 4164280"/>
              <a:gd name="csX10" fmla="*/ 1041070 w 4337792"/>
              <a:gd name="csY10" fmla="*/ 173512 h 4164280"/>
              <a:gd name="csX11" fmla="*/ 1214582 w 4337792"/>
              <a:gd name="csY11" fmla="*/ 173512 h 4164280"/>
              <a:gd name="csX12" fmla="*/ 1561605 w 4337792"/>
              <a:gd name="csY12" fmla="*/ 173512 h 4164280"/>
              <a:gd name="csX13" fmla="*/ 1908629 w 4337792"/>
              <a:gd name="csY13" fmla="*/ 173512 h 4164280"/>
              <a:gd name="csX14" fmla="*/ 2429164 w 4337792"/>
              <a:gd name="csY14" fmla="*/ 173512 h 4164280"/>
              <a:gd name="csX15" fmla="*/ 2602676 w 4337792"/>
              <a:gd name="csY15" fmla="*/ 173512 h 4164280"/>
              <a:gd name="csX16" fmla="*/ 3123211 w 4337792"/>
              <a:gd name="csY16" fmla="*/ 173512 h 4164280"/>
              <a:gd name="csX17" fmla="*/ 3296722 w 4337792"/>
              <a:gd name="csY17" fmla="*/ 173512 h 4164280"/>
              <a:gd name="csX18" fmla="*/ 4164281 w 4337792"/>
              <a:gd name="csY18" fmla="*/ 173512 h 4164280"/>
              <a:gd name="csX19" fmla="*/ 4337793 w 4337792"/>
              <a:gd name="csY19" fmla="*/ 173512 h 4164280"/>
              <a:gd name="csX20" fmla="*/ 0 w 4337792"/>
              <a:gd name="csY20" fmla="*/ 347023 h 4164280"/>
              <a:gd name="csX21" fmla="*/ 173512 w 4337792"/>
              <a:gd name="csY21" fmla="*/ 347023 h 4164280"/>
              <a:gd name="csX22" fmla="*/ 347023 w 4337792"/>
              <a:gd name="csY22" fmla="*/ 347023 h 4164280"/>
              <a:gd name="csX23" fmla="*/ 867559 w 4337792"/>
              <a:gd name="csY23" fmla="*/ 347023 h 4164280"/>
              <a:gd name="csX24" fmla="*/ 1041070 w 4337792"/>
              <a:gd name="csY24" fmla="*/ 347023 h 4164280"/>
              <a:gd name="csX25" fmla="*/ 1214582 w 4337792"/>
              <a:gd name="csY25" fmla="*/ 347023 h 4164280"/>
              <a:gd name="csX26" fmla="*/ 2082140 w 4337792"/>
              <a:gd name="csY26" fmla="*/ 347023 h 4164280"/>
              <a:gd name="csX27" fmla="*/ 2255652 w 4337792"/>
              <a:gd name="csY27" fmla="*/ 347023 h 4164280"/>
              <a:gd name="csX28" fmla="*/ 2429164 w 4337792"/>
              <a:gd name="csY28" fmla="*/ 347023 h 4164280"/>
              <a:gd name="csX29" fmla="*/ 2602676 w 4337792"/>
              <a:gd name="csY29" fmla="*/ 347023 h 4164280"/>
              <a:gd name="csX30" fmla="*/ 3123211 w 4337792"/>
              <a:gd name="csY30" fmla="*/ 347023 h 4164280"/>
              <a:gd name="csX31" fmla="*/ 3296722 w 4337792"/>
              <a:gd name="csY31" fmla="*/ 347023 h 4164280"/>
              <a:gd name="csX32" fmla="*/ 3470234 w 4337792"/>
              <a:gd name="csY32" fmla="*/ 347023 h 4164280"/>
              <a:gd name="csX33" fmla="*/ 3990769 w 4337792"/>
              <a:gd name="csY33" fmla="*/ 347023 h 4164280"/>
              <a:gd name="csX34" fmla="*/ 4164281 w 4337792"/>
              <a:gd name="csY34" fmla="*/ 347023 h 4164280"/>
              <a:gd name="csX35" fmla="*/ 4337793 w 4337792"/>
              <a:gd name="csY35" fmla="*/ 347023 h 4164280"/>
              <a:gd name="csX36" fmla="*/ 0 w 4337792"/>
              <a:gd name="csY36" fmla="*/ 520535 h 4164280"/>
              <a:gd name="csX37" fmla="*/ 173512 w 4337792"/>
              <a:gd name="csY37" fmla="*/ 520535 h 4164280"/>
              <a:gd name="csX38" fmla="*/ 347023 w 4337792"/>
              <a:gd name="csY38" fmla="*/ 520535 h 4164280"/>
              <a:gd name="csX39" fmla="*/ 867559 w 4337792"/>
              <a:gd name="csY39" fmla="*/ 520535 h 4164280"/>
              <a:gd name="csX40" fmla="*/ 1041070 w 4337792"/>
              <a:gd name="csY40" fmla="*/ 520535 h 4164280"/>
              <a:gd name="csX41" fmla="*/ 1214582 w 4337792"/>
              <a:gd name="csY41" fmla="*/ 520535 h 4164280"/>
              <a:gd name="csX42" fmla="*/ 1388094 w 4337792"/>
              <a:gd name="csY42" fmla="*/ 520535 h 4164280"/>
              <a:gd name="csX43" fmla="*/ 1561605 w 4337792"/>
              <a:gd name="csY43" fmla="*/ 520535 h 4164280"/>
              <a:gd name="csX44" fmla="*/ 1735117 w 4337792"/>
              <a:gd name="csY44" fmla="*/ 520535 h 4164280"/>
              <a:gd name="csX45" fmla="*/ 1908629 w 4337792"/>
              <a:gd name="csY45" fmla="*/ 520535 h 4164280"/>
              <a:gd name="csX46" fmla="*/ 2082140 w 4337792"/>
              <a:gd name="csY46" fmla="*/ 520535 h 4164280"/>
              <a:gd name="csX47" fmla="*/ 2602676 w 4337792"/>
              <a:gd name="csY47" fmla="*/ 520535 h 4164280"/>
              <a:gd name="csX48" fmla="*/ 2776187 w 4337792"/>
              <a:gd name="csY48" fmla="*/ 520535 h 4164280"/>
              <a:gd name="csX49" fmla="*/ 2949699 w 4337792"/>
              <a:gd name="csY49" fmla="*/ 520535 h 4164280"/>
              <a:gd name="csX50" fmla="*/ 3123211 w 4337792"/>
              <a:gd name="csY50" fmla="*/ 520535 h 4164280"/>
              <a:gd name="csX51" fmla="*/ 3296722 w 4337792"/>
              <a:gd name="csY51" fmla="*/ 520535 h 4164280"/>
              <a:gd name="csX52" fmla="*/ 3470234 w 4337792"/>
              <a:gd name="csY52" fmla="*/ 520535 h 4164280"/>
              <a:gd name="csX53" fmla="*/ 3990769 w 4337792"/>
              <a:gd name="csY53" fmla="*/ 520535 h 4164280"/>
              <a:gd name="csX54" fmla="*/ 4164281 w 4337792"/>
              <a:gd name="csY54" fmla="*/ 520535 h 4164280"/>
              <a:gd name="csX55" fmla="*/ 4337793 w 4337792"/>
              <a:gd name="csY55" fmla="*/ 520535 h 4164280"/>
              <a:gd name="csX56" fmla="*/ 0 w 4337792"/>
              <a:gd name="csY56" fmla="*/ 694047 h 4164280"/>
              <a:gd name="csX57" fmla="*/ 173512 w 4337792"/>
              <a:gd name="csY57" fmla="*/ 694047 h 4164280"/>
              <a:gd name="csX58" fmla="*/ 347023 w 4337792"/>
              <a:gd name="csY58" fmla="*/ 694047 h 4164280"/>
              <a:gd name="csX59" fmla="*/ 867559 w 4337792"/>
              <a:gd name="csY59" fmla="*/ 694047 h 4164280"/>
              <a:gd name="csX60" fmla="*/ 1041070 w 4337792"/>
              <a:gd name="csY60" fmla="*/ 694047 h 4164280"/>
              <a:gd name="csX61" fmla="*/ 1214582 w 4337792"/>
              <a:gd name="csY61" fmla="*/ 694047 h 4164280"/>
              <a:gd name="csX62" fmla="*/ 1388094 w 4337792"/>
              <a:gd name="csY62" fmla="*/ 694047 h 4164280"/>
              <a:gd name="csX63" fmla="*/ 1561605 w 4337792"/>
              <a:gd name="csY63" fmla="*/ 694047 h 4164280"/>
              <a:gd name="csX64" fmla="*/ 1735117 w 4337792"/>
              <a:gd name="csY64" fmla="*/ 694047 h 4164280"/>
              <a:gd name="csX65" fmla="*/ 2255652 w 4337792"/>
              <a:gd name="csY65" fmla="*/ 694047 h 4164280"/>
              <a:gd name="csX66" fmla="*/ 2429164 w 4337792"/>
              <a:gd name="csY66" fmla="*/ 694047 h 4164280"/>
              <a:gd name="csX67" fmla="*/ 2776187 w 4337792"/>
              <a:gd name="csY67" fmla="*/ 694047 h 4164280"/>
              <a:gd name="csX68" fmla="*/ 3123211 w 4337792"/>
              <a:gd name="csY68" fmla="*/ 694047 h 4164280"/>
              <a:gd name="csX69" fmla="*/ 3296722 w 4337792"/>
              <a:gd name="csY69" fmla="*/ 694047 h 4164280"/>
              <a:gd name="csX70" fmla="*/ 3470234 w 4337792"/>
              <a:gd name="csY70" fmla="*/ 694047 h 4164280"/>
              <a:gd name="csX71" fmla="*/ 3990769 w 4337792"/>
              <a:gd name="csY71" fmla="*/ 694047 h 4164280"/>
              <a:gd name="csX72" fmla="*/ 4164281 w 4337792"/>
              <a:gd name="csY72" fmla="*/ 694047 h 4164280"/>
              <a:gd name="csX73" fmla="*/ 4337793 w 4337792"/>
              <a:gd name="csY73" fmla="*/ 694047 h 4164280"/>
              <a:gd name="csX74" fmla="*/ 0 w 4337792"/>
              <a:gd name="csY74" fmla="*/ 867559 h 4164280"/>
              <a:gd name="csX75" fmla="*/ 173512 w 4337792"/>
              <a:gd name="csY75" fmla="*/ 867559 h 4164280"/>
              <a:gd name="csX76" fmla="*/ 1041070 w 4337792"/>
              <a:gd name="csY76" fmla="*/ 867559 h 4164280"/>
              <a:gd name="csX77" fmla="*/ 1214582 w 4337792"/>
              <a:gd name="csY77" fmla="*/ 867559 h 4164280"/>
              <a:gd name="csX78" fmla="*/ 1388094 w 4337792"/>
              <a:gd name="csY78" fmla="*/ 867559 h 4164280"/>
              <a:gd name="csX79" fmla="*/ 1735117 w 4337792"/>
              <a:gd name="csY79" fmla="*/ 867559 h 4164280"/>
              <a:gd name="csX80" fmla="*/ 2082140 w 4337792"/>
              <a:gd name="csY80" fmla="*/ 867559 h 4164280"/>
              <a:gd name="csX81" fmla="*/ 2255652 w 4337792"/>
              <a:gd name="csY81" fmla="*/ 867559 h 4164280"/>
              <a:gd name="csX82" fmla="*/ 2776187 w 4337792"/>
              <a:gd name="csY82" fmla="*/ 867559 h 4164280"/>
              <a:gd name="csX83" fmla="*/ 2949699 w 4337792"/>
              <a:gd name="csY83" fmla="*/ 867559 h 4164280"/>
              <a:gd name="csX84" fmla="*/ 3123211 w 4337792"/>
              <a:gd name="csY84" fmla="*/ 867559 h 4164280"/>
              <a:gd name="csX85" fmla="*/ 3296722 w 4337792"/>
              <a:gd name="csY85" fmla="*/ 867559 h 4164280"/>
              <a:gd name="csX86" fmla="*/ 4164281 w 4337792"/>
              <a:gd name="csY86" fmla="*/ 867559 h 4164280"/>
              <a:gd name="csX87" fmla="*/ 4337793 w 4337792"/>
              <a:gd name="csY87" fmla="*/ 867559 h 4164280"/>
              <a:gd name="csX88" fmla="*/ 0 w 4337792"/>
              <a:gd name="csY88" fmla="*/ 1041070 h 4164280"/>
              <a:gd name="csX89" fmla="*/ 1214582 w 4337792"/>
              <a:gd name="csY89" fmla="*/ 1041070 h 4164280"/>
              <a:gd name="csX90" fmla="*/ 1388094 w 4337792"/>
              <a:gd name="csY90" fmla="*/ 1041070 h 4164280"/>
              <a:gd name="csX91" fmla="*/ 1561605 w 4337792"/>
              <a:gd name="csY91" fmla="*/ 1041070 h 4164280"/>
              <a:gd name="csX92" fmla="*/ 1735117 w 4337792"/>
              <a:gd name="csY92" fmla="*/ 1041070 h 4164280"/>
              <a:gd name="csX93" fmla="*/ 1908629 w 4337792"/>
              <a:gd name="csY93" fmla="*/ 1041070 h 4164280"/>
              <a:gd name="csX94" fmla="*/ 2082140 w 4337792"/>
              <a:gd name="csY94" fmla="*/ 1041070 h 4164280"/>
              <a:gd name="csX95" fmla="*/ 2255652 w 4337792"/>
              <a:gd name="csY95" fmla="*/ 1041070 h 4164280"/>
              <a:gd name="csX96" fmla="*/ 2429164 w 4337792"/>
              <a:gd name="csY96" fmla="*/ 1041070 h 4164280"/>
              <a:gd name="csX97" fmla="*/ 2602676 w 4337792"/>
              <a:gd name="csY97" fmla="*/ 1041070 h 4164280"/>
              <a:gd name="csX98" fmla="*/ 2776187 w 4337792"/>
              <a:gd name="csY98" fmla="*/ 1041070 h 4164280"/>
              <a:gd name="csX99" fmla="*/ 2949699 w 4337792"/>
              <a:gd name="csY99" fmla="*/ 1041070 h 4164280"/>
              <a:gd name="csX100" fmla="*/ 3123211 w 4337792"/>
              <a:gd name="csY100" fmla="*/ 1041070 h 4164280"/>
              <a:gd name="csX101" fmla="*/ 4337793 w 4337792"/>
              <a:gd name="csY101" fmla="*/ 1041070 h 4164280"/>
              <a:gd name="csX102" fmla="*/ 1388094 w 4337792"/>
              <a:gd name="csY102" fmla="*/ 1214582 h 4164280"/>
              <a:gd name="csX103" fmla="*/ 2082140 w 4337792"/>
              <a:gd name="csY103" fmla="*/ 1214582 h 4164280"/>
              <a:gd name="csX104" fmla="*/ 2429164 w 4337792"/>
              <a:gd name="csY104" fmla="*/ 1214582 h 4164280"/>
              <a:gd name="csX105" fmla="*/ 2602676 w 4337792"/>
              <a:gd name="csY105" fmla="*/ 1214582 h 4164280"/>
              <a:gd name="csX106" fmla="*/ 0 w 4337792"/>
              <a:gd name="csY106" fmla="*/ 1388094 h 4164280"/>
              <a:gd name="csX107" fmla="*/ 173512 w 4337792"/>
              <a:gd name="csY107" fmla="*/ 1388094 h 4164280"/>
              <a:gd name="csX108" fmla="*/ 694047 w 4337792"/>
              <a:gd name="csY108" fmla="*/ 1388094 h 4164280"/>
              <a:gd name="csX109" fmla="*/ 867559 w 4337792"/>
              <a:gd name="csY109" fmla="*/ 1388094 h 4164280"/>
              <a:gd name="csX110" fmla="*/ 1041070 w 4337792"/>
              <a:gd name="csY110" fmla="*/ 1388094 h 4164280"/>
              <a:gd name="csX111" fmla="*/ 1735117 w 4337792"/>
              <a:gd name="csY111" fmla="*/ 1388094 h 4164280"/>
              <a:gd name="csX112" fmla="*/ 2949699 w 4337792"/>
              <a:gd name="csY112" fmla="*/ 1388094 h 4164280"/>
              <a:gd name="csX113" fmla="*/ 3817257 w 4337792"/>
              <a:gd name="csY113" fmla="*/ 1388094 h 4164280"/>
              <a:gd name="csX114" fmla="*/ 4164281 w 4337792"/>
              <a:gd name="csY114" fmla="*/ 1388094 h 4164280"/>
              <a:gd name="csX115" fmla="*/ 4337793 w 4337792"/>
              <a:gd name="csY115" fmla="*/ 1388094 h 4164280"/>
              <a:gd name="csX116" fmla="*/ 173512 w 4337792"/>
              <a:gd name="csY116" fmla="*/ 1561605 h 4164280"/>
              <a:gd name="csX117" fmla="*/ 347023 w 4337792"/>
              <a:gd name="csY117" fmla="*/ 1561605 h 4164280"/>
              <a:gd name="csX118" fmla="*/ 520535 w 4337792"/>
              <a:gd name="csY118" fmla="*/ 1561605 h 4164280"/>
              <a:gd name="csX119" fmla="*/ 867559 w 4337792"/>
              <a:gd name="csY119" fmla="*/ 1561605 h 4164280"/>
              <a:gd name="csX120" fmla="*/ 1388094 w 4337792"/>
              <a:gd name="csY120" fmla="*/ 1561605 h 4164280"/>
              <a:gd name="csX121" fmla="*/ 1908629 w 4337792"/>
              <a:gd name="csY121" fmla="*/ 1561605 h 4164280"/>
              <a:gd name="csX122" fmla="*/ 2082140 w 4337792"/>
              <a:gd name="csY122" fmla="*/ 1561605 h 4164280"/>
              <a:gd name="csX123" fmla="*/ 2255652 w 4337792"/>
              <a:gd name="csY123" fmla="*/ 1561605 h 4164280"/>
              <a:gd name="csX124" fmla="*/ 2429164 w 4337792"/>
              <a:gd name="csY124" fmla="*/ 1561605 h 4164280"/>
              <a:gd name="csX125" fmla="*/ 3123211 w 4337792"/>
              <a:gd name="csY125" fmla="*/ 1561605 h 4164280"/>
              <a:gd name="csX126" fmla="*/ 3470234 w 4337792"/>
              <a:gd name="csY126" fmla="*/ 1561605 h 4164280"/>
              <a:gd name="csX127" fmla="*/ 3817257 w 4337792"/>
              <a:gd name="csY127" fmla="*/ 1561605 h 4164280"/>
              <a:gd name="csX128" fmla="*/ 3990769 w 4337792"/>
              <a:gd name="csY128" fmla="*/ 1561605 h 4164280"/>
              <a:gd name="csX129" fmla="*/ 4164281 w 4337792"/>
              <a:gd name="csY129" fmla="*/ 1561605 h 4164280"/>
              <a:gd name="csX130" fmla="*/ 0 w 4337792"/>
              <a:gd name="csY130" fmla="*/ 1735117 h 4164280"/>
              <a:gd name="csX131" fmla="*/ 1561605 w 4337792"/>
              <a:gd name="csY131" fmla="*/ 1735117 h 4164280"/>
              <a:gd name="csX132" fmla="*/ 1735117 w 4337792"/>
              <a:gd name="csY132" fmla="*/ 1735117 h 4164280"/>
              <a:gd name="csX133" fmla="*/ 2082140 w 4337792"/>
              <a:gd name="csY133" fmla="*/ 1735117 h 4164280"/>
              <a:gd name="csX134" fmla="*/ 2429164 w 4337792"/>
              <a:gd name="csY134" fmla="*/ 1735117 h 4164280"/>
              <a:gd name="csX135" fmla="*/ 2949699 w 4337792"/>
              <a:gd name="csY135" fmla="*/ 1735117 h 4164280"/>
              <a:gd name="csX136" fmla="*/ 3296722 w 4337792"/>
              <a:gd name="csY136" fmla="*/ 1735117 h 4164280"/>
              <a:gd name="csX137" fmla="*/ 3990769 w 4337792"/>
              <a:gd name="csY137" fmla="*/ 1735117 h 4164280"/>
              <a:gd name="csX138" fmla="*/ 0 w 4337792"/>
              <a:gd name="csY138" fmla="*/ 1908629 h 4164280"/>
              <a:gd name="csX139" fmla="*/ 173512 w 4337792"/>
              <a:gd name="csY139" fmla="*/ 1908629 h 4164280"/>
              <a:gd name="csX140" fmla="*/ 347023 w 4337792"/>
              <a:gd name="csY140" fmla="*/ 1908629 h 4164280"/>
              <a:gd name="csX141" fmla="*/ 520535 w 4337792"/>
              <a:gd name="csY141" fmla="*/ 1908629 h 4164280"/>
              <a:gd name="csX142" fmla="*/ 694047 w 4337792"/>
              <a:gd name="csY142" fmla="*/ 1908629 h 4164280"/>
              <a:gd name="csX143" fmla="*/ 1041070 w 4337792"/>
              <a:gd name="csY143" fmla="*/ 1908629 h 4164280"/>
              <a:gd name="csX144" fmla="*/ 1388094 w 4337792"/>
              <a:gd name="csY144" fmla="*/ 1908629 h 4164280"/>
              <a:gd name="csX145" fmla="*/ 1561605 w 4337792"/>
              <a:gd name="csY145" fmla="*/ 1908629 h 4164280"/>
              <a:gd name="csX146" fmla="*/ 1735117 w 4337792"/>
              <a:gd name="csY146" fmla="*/ 1908629 h 4164280"/>
              <a:gd name="csX147" fmla="*/ 1908629 w 4337792"/>
              <a:gd name="csY147" fmla="*/ 1908629 h 4164280"/>
              <a:gd name="csX148" fmla="*/ 2429164 w 4337792"/>
              <a:gd name="csY148" fmla="*/ 1908629 h 4164280"/>
              <a:gd name="csX149" fmla="*/ 2602676 w 4337792"/>
              <a:gd name="csY149" fmla="*/ 1908629 h 4164280"/>
              <a:gd name="csX150" fmla="*/ 3123211 w 4337792"/>
              <a:gd name="csY150" fmla="*/ 1908629 h 4164280"/>
              <a:gd name="csX151" fmla="*/ 3470234 w 4337792"/>
              <a:gd name="csY151" fmla="*/ 1908629 h 4164280"/>
              <a:gd name="csX152" fmla="*/ 3817257 w 4337792"/>
              <a:gd name="csY152" fmla="*/ 1908629 h 4164280"/>
              <a:gd name="csX153" fmla="*/ 4164281 w 4337792"/>
              <a:gd name="csY153" fmla="*/ 1908629 h 4164280"/>
              <a:gd name="csX154" fmla="*/ 867559 w 4337792"/>
              <a:gd name="csY154" fmla="*/ 2082140 h 4164280"/>
              <a:gd name="csX155" fmla="*/ 1388094 w 4337792"/>
              <a:gd name="csY155" fmla="*/ 2082140 h 4164280"/>
              <a:gd name="csX156" fmla="*/ 1561605 w 4337792"/>
              <a:gd name="csY156" fmla="*/ 2082140 h 4164280"/>
              <a:gd name="csX157" fmla="*/ 1735117 w 4337792"/>
              <a:gd name="csY157" fmla="*/ 2082140 h 4164280"/>
              <a:gd name="csX158" fmla="*/ 2255652 w 4337792"/>
              <a:gd name="csY158" fmla="*/ 2082140 h 4164280"/>
              <a:gd name="csX159" fmla="*/ 2776187 w 4337792"/>
              <a:gd name="csY159" fmla="*/ 2082140 h 4164280"/>
              <a:gd name="csX160" fmla="*/ 2949699 w 4337792"/>
              <a:gd name="csY160" fmla="*/ 2082140 h 4164280"/>
              <a:gd name="csX161" fmla="*/ 3296722 w 4337792"/>
              <a:gd name="csY161" fmla="*/ 2082140 h 4164280"/>
              <a:gd name="csX162" fmla="*/ 3643746 w 4337792"/>
              <a:gd name="csY162" fmla="*/ 2082140 h 4164280"/>
              <a:gd name="csX163" fmla="*/ 4337793 w 4337792"/>
              <a:gd name="csY163" fmla="*/ 2082140 h 4164280"/>
              <a:gd name="csX164" fmla="*/ 0 w 4337792"/>
              <a:gd name="csY164" fmla="*/ 2255652 h 4164280"/>
              <a:gd name="csX165" fmla="*/ 867559 w 4337792"/>
              <a:gd name="csY165" fmla="*/ 2255652 h 4164280"/>
              <a:gd name="csX166" fmla="*/ 1214582 w 4337792"/>
              <a:gd name="csY166" fmla="*/ 2255652 h 4164280"/>
              <a:gd name="csX167" fmla="*/ 1388094 w 4337792"/>
              <a:gd name="csY167" fmla="*/ 2255652 h 4164280"/>
              <a:gd name="csX168" fmla="*/ 1561605 w 4337792"/>
              <a:gd name="csY168" fmla="*/ 2255652 h 4164280"/>
              <a:gd name="csX169" fmla="*/ 1908629 w 4337792"/>
              <a:gd name="csY169" fmla="*/ 2255652 h 4164280"/>
              <a:gd name="csX170" fmla="*/ 2082140 w 4337792"/>
              <a:gd name="csY170" fmla="*/ 2255652 h 4164280"/>
              <a:gd name="csX171" fmla="*/ 2255652 w 4337792"/>
              <a:gd name="csY171" fmla="*/ 2255652 h 4164280"/>
              <a:gd name="csX172" fmla="*/ 2429164 w 4337792"/>
              <a:gd name="csY172" fmla="*/ 2255652 h 4164280"/>
              <a:gd name="csX173" fmla="*/ 3123211 w 4337792"/>
              <a:gd name="csY173" fmla="*/ 2255652 h 4164280"/>
              <a:gd name="csX174" fmla="*/ 3470234 w 4337792"/>
              <a:gd name="csY174" fmla="*/ 2255652 h 4164280"/>
              <a:gd name="csX175" fmla="*/ 3643746 w 4337792"/>
              <a:gd name="csY175" fmla="*/ 2255652 h 4164280"/>
              <a:gd name="csX176" fmla="*/ 3990769 w 4337792"/>
              <a:gd name="csY176" fmla="*/ 2255652 h 4164280"/>
              <a:gd name="csX177" fmla="*/ 4164281 w 4337792"/>
              <a:gd name="csY177" fmla="*/ 2255652 h 4164280"/>
              <a:gd name="csX178" fmla="*/ 694047 w 4337792"/>
              <a:gd name="csY178" fmla="*/ 2429164 h 4164280"/>
              <a:gd name="csX179" fmla="*/ 1214582 w 4337792"/>
              <a:gd name="csY179" fmla="*/ 2429164 h 4164280"/>
              <a:gd name="csX180" fmla="*/ 1388094 w 4337792"/>
              <a:gd name="csY180" fmla="*/ 2429164 h 4164280"/>
              <a:gd name="csX181" fmla="*/ 1561605 w 4337792"/>
              <a:gd name="csY181" fmla="*/ 2429164 h 4164280"/>
              <a:gd name="csX182" fmla="*/ 1735117 w 4337792"/>
              <a:gd name="csY182" fmla="*/ 2429164 h 4164280"/>
              <a:gd name="csX183" fmla="*/ 2776187 w 4337792"/>
              <a:gd name="csY183" fmla="*/ 2429164 h 4164280"/>
              <a:gd name="csX184" fmla="*/ 3296722 w 4337792"/>
              <a:gd name="csY184" fmla="*/ 2429164 h 4164280"/>
              <a:gd name="csX185" fmla="*/ 3990769 w 4337792"/>
              <a:gd name="csY185" fmla="*/ 2429164 h 4164280"/>
              <a:gd name="csX186" fmla="*/ 347023 w 4337792"/>
              <a:gd name="csY186" fmla="*/ 2602676 h 4164280"/>
              <a:gd name="csX187" fmla="*/ 867559 w 4337792"/>
              <a:gd name="csY187" fmla="*/ 2602676 h 4164280"/>
              <a:gd name="csX188" fmla="*/ 1735117 w 4337792"/>
              <a:gd name="csY188" fmla="*/ 2602676 h 4164280"/>
              <a:gd name="csX189" fmla="*/ 2082140 w 4337792"/>
              <a:gd name="csY189" fmla="*/ 2602676 h 4164280"/>
              <a:gd name="csX190" fmla="*/ 2255652 w 4337792"/>
              <a:gd name="csY190" fmla="*/ 2602676 h 4164280"/>
              <a:gd name="csX191" fmla="*/ 2429164 w 4337792"/>
              <a:gd name="csY191" fmla="*/ 2602676 h 4164280"/>
              <a:gd name="csX192" fmla="*/ 2602676 w 4337792"/>
              <a:gd name="csY192" fmla="*/ 2602676 h 4164280"/>
              <a:gd name="csX193" fmla="*/ 2949699 w 4337792"/>
              <a:gd name="csY193" fmla="*/ 2602676 h 4164280"/>
              <a:gd name="csX194" fmla="*/ 3123211 w 4337792"/>
              <a:gd name="csY194" fmla="*/ 2602676 h 4164280"/>
              <a:gd name="csX195" fmla="*/ 3643746 w 4337792"/>
              <a:gd name="csY195" fmla="*/ 2602676 h 4164280"/>
              <a:gd name="csX196" fmla="*/ 3817257 w 4337792"/>
              <a:gd name="csY196" fmla="*/ 2602676 h 4164280"/>
              <a:gd name="csX197" fmla="*/ 4164281 w 4337792"/>
              <a:gd name="csY197" fmla="*/ 2602676 h 4164280"/>
              <a:gd name="csX198" fmla="*/ 0 w 4337792"/>
              <a:gd name="csY198" fmla="*/ 2776187 h 4164280"/>
              <a:gd name="csX199" fmla="*/ 694047 w 4337792"/>
              <a:gd name="csY199" fmla="*/ 2776187 h 4164280"/>
              <a:gd name="csX200" fmla="*/ 1041070 w 4337792"/>
              <a:gd name="csY200" fmla="*/ 2776187 h 4164280"/>
              <a:gd name="csX201" fmla="*/ 1214582 w 4337792"/>
              <a:gd name="csY201" fmla="*/ 2776187 h 4164280"/>
              <a:gd name="csX202" fmla="*/ 1388094 w 4337792"/>
              <a:gd name="csY202" fmla="*/ 2776187 h 4164280"/>
              <a:gd name="csX203" fmla="*/ 1908629 w 4337792"/>
              <a:gd name="csY203" fmla="*/ 2776187 h 4164280"/>
              <a:gd name="csX204" fmla="*/ 2082140 w 4337792"/>
              <a:gd name="csY204" fmla="*/ 2776187 h 4164280"/>
              <a:gd name="csX205" fmla="*/ 2429164 w 4337792"/>
              <a:gd name="csY205" fmla="*/ 2776187 h 4164280"/>
              <a:gd name="csX206" fmla="*/ 2602676 w 4337792"/>
              <a:gd name="csY206" fmla="*/ 2776187 h 4164280"/>
              <a:gd name="csX207" fmla="*/ 3990769 w 4337792"/>
              <a:gd name="csY207" fmla="*/ 2776187 h 4164280"/>
              <a:gd name="csX208" fmla="*/ 1388094 w 4337792"/>
              <a:gd name="csY208" fmla="*/ 2949699 h 4164280"/>
              <a:gd name="csX209" fmla="*/ 1561605 w 4337792"/>
              <a:gd name="csY209" fmla="*/ 2949699 h 4164280"/>
              <a:gd name="csX210" fmla="*/ 1735117 w 4337792"/>
              <a:gd name="csY210" fmla="*/ 2949699 h 4164280"/>
              <a:gd name="csX211" fmla="*/ 1908629 w 4337792"/>
              <a:gd name="csY211" fmla="*/ 2949699 h 4164280"/>
              <a:gd name="csX212" fmla="*/ 2255652 w 4337792"/>
              <a:gd name="csY212" fmla="*/ 2949699 h 4164280"/>
              <a:gd name="csX213" fmla="*/ 2602676 w 4337792"/>
              <a:gd name="csY213" fmla="*/ 2949699 h 4164280"/>
              <a:gd name="csX214" fmla="*/ 2776187 w 4337792"/>
              <a:gd name="csY214" fmla="*/ 2949699 h 4164280"/>
              <a:gd name="csX215" fmla="*/ 2949699 w 4337792"/>
              <a:gd name="csY215" fmla="*/ 2949699 h 4164280"/>
              <a:gd name="csX216" fmla="*/ 3470234 w 4337792"/>
              <a:gd name="csY216" fmla="*/ 2949699 h 4164280"/>
              <a:gd name="csX217" fmla="*/ 3643746 w 4337792"/>
              <a:gd name="csY217" fmla="*/ 2949699 h 4164280"/>
              <a:gd name="csX218" fmla="*/ 0 w 4337792"/>
              <a:gd name="csY218" fmla="*/ 3123211 h 4164280"/>
              <a:gd name="csX219" fmla="*/ 1214582 w 4337792"/>
              <a:gd name="csY219" fmla="*/ 3123211 h 4164280"/>
              <a:gd name="csX220" fmla="*/ 1388094 w 4337792"/>
              <a:gd name="csY220" fmla="*/ 3123211 h 4164280"/>
              <a:gd name="csX221" fmla="*/ 1735117 w 4337792"/>
              <a:gd name="csY221" fmla="*/ 3123211 h 4164280"/>
              <a:gd name="csX222" fmla="*/ 2776187 w 4337792"/>
              <a:gd name="csY222" fmla="*/ 3123211 h 4164280"/>
              <a:gd name="csX223" fmla="*/ 2949699 w 4337792"/>
              <a:gd name="csY223" fmla="*/ 3123211 h 4164280"/>
              <a:gd name="csX224" fmla="*/ 3123211 w 4337792"/>
              <a:gd name="csY224" fmla="*/ 3123211 h 4164280"/>
              <a:gd name="csX225" fmla="*/ 3296722 w 4337792"/>
              <a:gd name="csY225" fmla="*/ 3123211 h 4164280"/>
              <a:gd name="csX226" fmla="*/ 3470234 w 4337792"/>
              <a:gd name="csY226" fmla="*/ 3123211 h 4164280"/>
              <a:gd name="csX227" fmla="*/ 3643746 w 4337792"/>
              <a:gd name="csY227" fmla="*/ 3123211 h 4164280"/>
              <a:gd name="csX228" fmla="*/ 0 w 4337792"/>
              <a:gd name="csY228" fmla="*/ 3296722 h 4164280"/>
              <a:gd name="csX229" fmla="*/ 173512 w 4337792"/>
              <a:gd name="csY229" fmla="*/ 3296722 h 4164280"/>
              <a:gd name="csX230" fmla="*/ 1041070 w 4337792"/>
              <a:gd name="csY230" fmla="*/ 3296722 h 4164280"/>
              <a:gd name="csX231" fmla="*/ 1214582 w 4337792"/>
              <a:gd name="csY231" fmla="*/ 3296722 h 4164280"/>
              <a:gd name="csX232" fmla="*/ 1561605 w 4337792"/>
              <a:gd name="csY232" fmla="*/ 3296722 h 4164280"/>
              <a:gd name="csX233" fmla="*/ 1908629 w 4337792"/>
              <a:gd name="csY233" fmla="*/ 3296722 h 4164280"/>
              <a:gd name="csX234" fmla="*/ 2082140 w 4337792"/>
              <a:gd name="csY234" fmla="*/ 3296722 h 4164280"/>
              <a:gd name="csX235" fmla="*/ 2255652 w 4337792"/>
              <a:gd name="csY235" fmla="*/ 3296722 h 4164280"/>
              <a:gd name="csX236" fmla="*/ 2429164 w 4337792"/>
              <a:gd name="csY236" fmla="*/ 3296722 h 4164280"/>
              <a:gd name="csX237" fmla="*/ 2602676 w 4337792"/>
              <a:gd name="csY237" fmla="*/ 3296722 h 4164280"/>
              <a:gd name="csX238" fmla="*/ 2776187 w 4337792"/>
              <a:gd name="csY238" fmla="*/ 3296722 h 4164280"/>
              <a:gd name="csX239" fmla="*/ 2949699 w 4337792"/>
              <a:gd name="csY239" fmla="*/ 3296722 h 4164280"/>
              <a:gd name="csX240" fmla="*/ 3470234 w 4337792"/>
              <a:gd name="csY240" fmla="*/ 3296722 h 4164280"/>
              <a:gd name="csX241" fmla="*/ 4164281 w 4337792"/>
              <a:gd name="csY241" fmla="*/ 3296722 h 4164280"/>
              <a:gd name="csX242" fmla="*/ 0 w 4337792"/>
              <a:gd name="csY242" fmla="*/ 3470234 h 4164280"/>
              <a:gd name="csX243" fmla="*/ 173512 w 4337792"/>
              <a:gd name="csY243" fmla="*/ 3470234 h 4164280"/>
              <a:gd name="csX244" fmla="*/ 347023 w 4337792"/>
              <a:gd name="csY244" fmla="*/ 3470234 h 4164280"/>
              <a:gd name="csX245" fmla="*/ 867559 w 4337792"/>
              <a:gd name="csY245" fmla="*/ 3470234 h 4164280"/>
              <a:gd name="csX246" fmla="*/ 1041070 w 4337792"/>
              <a:gd name="csY246" fmla="*/ 3470234 h 4164280"/>
              <a:gd name="csX247" fmla="*/ 1214582 w 4337792"/>
              <a:gd name="csY247" fmla="*/ 3470234 h 4164280"/>
              <a:gd name="csX248" fmla="*/ 1388094 w 4337792"/>
              <a:gd name="csY248" fmla="*/ 3470234 h 4164280"/>
              <a:gd name="csX249" fmla="*/ 1561605 w 4337792"/>
              <a:gd name="csY249" fmla="*/ 3470234 h 4164280"/>
              <a:gd name="csX250" fmla="*/ 1908629 w 4337792"/>
              <a:gd name="csY250" fmla="*/ 3470234 h 4164280"/>
              <a:gd name="csX251" fmla="*/ 2082140 w 4337792"/>
              <a:gd name="csY251" fmla="*/ 3470234 h 4164280"/>
              <a:gd name="csX252" fmla="*/ 2255652 w 4337792"/>
              <a:gd name="csY252" fmla="*/ 3470234 h 4164280"/>
              <a:gd name="csX253" fmla="*/ 2602676 w 4337792"/>
              <a:gd name="csY253" fmla="*/ 3470234 h 4164280"/>
              <a:gd name="csX254" fmla="*/ 2776187 w 4337792"/>
              <a:gd name="csY254" fmla="*/ 3470234 h 4164280"/>
              <a:gd name="csX255" fmla="*/ 4337793 w 4337792"/>
              <a:gd name="csY255" fmla="*/ 3470234 h 4164280"/>
              <a:gd name="csX256" fmla="*/ 0 w 4337792"/>
              <a:gd name="csY256" fmla="*/ 3643746 h 4164280"/>
              <a:gd name="csX257" fmla="*/ 173512 w 4337792"/>
              <a:gd name="csY257" fmla="*/ 3643746 h 4164280"/>
              <a:gd name="csX258" fmla="*/ 347023 w 4337792"/>
              <a:gd name="csY258" fmla="*/ 3643746 h 4164280"/>
              <a:gd name="csX259" fmla="*/ 867559 w 4337792"/>
              <a:gd name="csY259" fmla="*/ 3643746 h 4164280"/>
              <a:gd name="csX260" fmla="*/ 1041070 w 4337792"/>
              <a:gd name="csY260" fmla="*/ 3643746 h 4164280"/>
              <a:gd name="csX261" fmla="*/ 1214582 w 4337792"/>
              <a:gd name="csY261" fmla="*/ 3643746 h 4164280"/>
              <a:gd name="csX262" fmla="*/ 1735117 w 4337792"/>
              <a:gd name="csY262" fmla="*/ 3643746 h 4164280"/>
              <a:gd name="csX263" fmla="*/ 1908629 w 4337792"/>
              <a:gd name="csY263" fmla="*/ 3643746 h 4164280"/>
              <a:gd name="csX264" fmla="*/ 2082140 w 4337792"/>
              <a:gd name="csY264" fmla="*/ 3643746 h 4164280"/>
              <a:gd name="csX265" fmla="*/ 2255652 w 4337792"/>
              <a:gd name="csY265" fmla="*/ 3643746 h 4164280"/>
              <a:gd name="csX266" fmla="*/ 2776187 w 4337792"/>
              <a:gd name="csY266" fmla="*/ 3643746 h 4164280"/>
              <a:gd name="csX267" fmla="*/ 2949699 w 4337792"/>
              <a:gd name="csY267" fmla="*/ 3643746 h 4164280"/>
              <a:gd name="csX268" fmla="*/ 3123211 w 4337792"/>
              <a:gd name="csY268" fmla="*/ 3643746 h 4164280"/>
              <a:gd name="csX269" fmla="*/ 3470234 w 4337792"/>
              <a:gd name="csY269" fmla="*/ 3643746 h 4164280"/>
              <a:gd name="csX270" fmla="*/ 3817257 w 4337792"/>
              <a:gd name="csY270" fmla="*/ 3643746 h 4164280"/>
              <a:gd name="csX271" fmla="*/ 4337793 w 4337792"/>
              <a:gd name="csY271" fmla="*/ 3643746 h 4164280"/>
              <a:gd name="csX272" fmla="*/ 0 w 4337792"/>
              <a:gd name="csY272" fmla="*/ 3817257 h 4164280"/>
              <a:gd name="csX273" fmla="*/ 173512 w 4337792"/>
              <a:gd name="csY273" fmla="*/ 3817257 h 4164280"/>
              <a:gd name="csX274" fmla="*/ 347023 w 4337792"/>
              <a:gd name="csY274" fmla="*/ 3817257 h 4164280"/>
              <a:gd name="csX275" fmla="*/ 867559 w 4337792"/>
              <a:gd name="csY275" fmla="*/ 3817257 h 4164280"/>
              <a:gd name="csX276" fmla="*/ 1041070 w 4337792"/>
              <a:gd name="csY276" fmla="*/ 3817257 h 4164280"/>
              <a:gd name="csX277" fmla="*/ 1214582 w 4337792"/>
              <a:gd name="csY277" fmla="*/ 3817257 h 4164280"/>
              <a:gd name="csX278" fmla="*/ 1561605 w 4337792"/>
              <a:gd name="csY278" fmla="*/ 3817257 h 4164280"/>
              <a:gd name="csX279" fmla="*/ 3296722 w 4337792"/>
              <a:gd name="csY279" fmla="*/ 3817257 h 4164280"/>
              <a:gd name="csX280" fmla="*/ 3643746 w 4337792"/>
              <a:gd name="csY280" fmla="*/ 3817257 h 4164280"/>
              <a:gd name="csX281" fmla="*/ 3817257 w 4337792"/>
              <a:gd name="csY281" fmla="*/ 3817257 h 4164280"/>
              <a:gd name="csX282" fmla="*/ 3990769 w 4337792"/>
              <a:gd name="csY282" fmla="*/ 3817257 h 4164280"/>
              <a:gd name="csX283" fmla="*/ 4164281 w 4337792"/>
              <a:gd name="csY283" fmla="*/ 3817257 h 4164280"/>
              <a:gd name="csX284" fmla="*/ 0 w 4337792"/>
              <a:gd name="csY284" fmla="*/ 3990769 h 4164280"/>
              <a:gd name="csX285" fmla="*/ 173512 w 4337792"/>
              <a:gd name="csY285" fmla="*/ 3990769 h 4164280"/>
              <a:gd name="csX286" fmla="*/ 1041070 w 4337792"/>
              <a:gd name="csY286" fmla="*/ 3990769 h 4164280"/>
              <a:gd name="csX287" fmla="*/ 1214582 w 4337792"/>
              <a:gd name="csY287" fmla="*/ 3990769 h 4164280"/>
              <a:gd name="csX288" fmla="*/ 1735117 w 4337792"/>
              <a:gd name="csY288" fmla="*/ 3990769 h 4164280"/>
              <a:gd name="csX289" fmla="*/ 2082140 w 4337792"/>
              <a:gd name="csY289" fmla="*/ 3990769 h 4164280"/>
              <a:gd name="csX290" fmla="*/ 2255652 w 4337792"/>
              <a:gd name="csY290" fmla="*/ 3990769 h 4164280"/>
              <a:gd name="csX291" fmla="*/ 2429164 w 4337792"/>
              <a:gd name="csY291" fmla="*/ 3990769 h 4164280"/>
              <a:gd name="csX292" fmla="*/ 2602676 w 4337792"/>
              <a:gd name="csY292" fmla="*/ 3990769 h 4164280"/>
              <a:gd name="csX293" fmla="*/ 2776187 w 4337792"/>
              <a:gd name="csY293" fmla="*/ 3990769 h 4164280"/>
              <a:gd name="csX294" fmla="*/ 3123211 w 4337792"/>
              <a:gd name="csY294" fmla="*/ 3990769 h 4164280"/>
              <a:gd name="csX295" fmla="*/ 4164281 w 4337792"/>
              <a:gd name="csY295" fmla="*/ 3990769 h 4164280"/>
              <a:gd name="csX296" fmla="*/ 0 w 4337792"/>
              <a:gd name="csY296" fmla="*/ 4164281 h 4164280"/>
              <a:gd name="csX297" fmla="*/ 1214582 w 4337792"/>
              <a:gd name="csY297" fmla="*/ 4164281 h 4164280"/>
              <a:gd name="csX298" fmla="*/ 1388094 w 4337792"/>
              <a:gd name="csY298" fmla="*/ 4164281 h 4164280"/>
              <a:gd name="csX299" fmla="*/ 1561605 w 4337792"/>
              <a:gd name="csY299" fmla="*/ 4164281 h 4164280"/>
              <a:gd name="csX300" fmla="*/ 2082140 w 4337792"/>
              <a:gd name="csY300" fmla="*/ 4164281 h 4164280"/>
              <a:gd name="csX301" fmla="*/ 2429164 w 4337792"/>
              <a:gd name="csY301" fmla="*/ 4164281 h 4164280"/>
              <a:gd name="csX302" fmla="*/ 2602676 w 4337792"/>
              <a:gd name="csY302" fmla="*/ 4164281 h 4164280"/>
              <a:gd name="csX303" fmla="*/ 2776187 w 4337792"/>
              <a:gd name="csY303" fmla="*/ 4164281 h 4164280"/>
              <a:gd name="csX304" fmla="*/ 3817257 w 4337792"/>
              <a:gd name="csY304" fmla="*/ 4164281 h 4164280"/>
              <a:gd name="csX305" fmla="*/ 4337793 w 4337792"/>
              <a:gd name="csY305" fmla="*/ 4164281 h 4164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Lst>
            <a:rect l="l" t="t" r="r" b="b"/>
            <a:pathLst>
              <a:path w="4337792" h="4164280">
                <a:moveTo>
                  <a:pt x="0" y="0"/>
                </a:moveTo>
                <a:lnTo>
                  <a:pt x="1214582" y="0"/>
                </a:lnTo>
                <a:moveTo>
                  <a:pt x="1388094" y="0"/>
                </a:moveTo>
                <a:lnTo>
                  <a:pt x="1908629" y="0"/>
                </a:lnTo>
                <a:moveTo>
                  <a:pt x="2082140" y="0"/>
                </a:moveTo>
                <a:lnTo>
                  <a:pt x="2949699" y="0"/>
                </a:lnTo>
                <a:moveTo>
                  <a:pt x="3123211" y="0"/>
                </a:moveTo>
                <a:lnTo>
                  <a:pt x="4337793" y="0"/>
                </a:lnTo>
                <a:moveTo>
                  <a:pt x="0" y="173512"/>
                </a:moveTo>
                <a:lnTo>
                  <a:pt x="173512" y="173512"/>
                </a:lnTo>
                <a:moveTo>
                  <a:pt x="1041070" y="173512"/>
                </a:moveTo>
                <a:lnTo>
                  <a:pt x="1214582" y="173512"/>
                </a:lnTo>
                <a:moveTo>
                  <a:pt x="1561605" y="173512"/>
                </a:moveTo>
                <a:lnTo>
                  <a:pt x="1908629" y="173512"/>
                </a:lnTo>
                <a:moveTo>
                  <a:pt x="2429164" y="173512"/>
                </a:moveTo>
                <a:lnTo>
                  <a:pt x="2602676" y="173512"/>
                </a:lnTo>
                <a:moveTo>
                  <a:pt x="3123211" y="173512"/>
                </a:moveTo>
                <a:lnTo>
                  <a:pt x="3296722" y="173512"/>
                </a:lnTo>
                <a:moveTo>
                  <a:pt x="4164281" y="173512"/>
                </a:moveTo>
                <a:lnTo>
                  <a:pt x="4337793" y="173512"/>
                </a:lnTo>
                <a:moveTo>
                  <a:pt x="0" y="347023"/>
                </a:moveTo>
                <a:lnTo>
                  <a:pt x="173512" y="347023"/>
                </a:lnTo>
                <a:moveTo>
                  <a:pt x="347023" y="347023"/>
                </a:moveTo>
                <a:lnTo>
                  <a:pt x="867559" y="347023"/>
                </a:lnTo>
                <a:moveTo>
                  <a:pt x="1041070" y="347023"/>
                </a:moveTo>
                <a:lnTo>
                  <a:pt x="1214582" y="347023"/>
                </a:lnTo>
                <a:moveTo>
                  <a:pt x="2082140" y="347023"/>
                </a:moveTo>
                <a:lnTo>
                  <a:pt x="2255652" y="347023"/>
                </a:lnTo>
                <a:moveTo>
                  <a:pt x="2429164" y="347023"/>
                </a:moveTo>
                <a:lnTo>
                  <a:pt x="2602676" y="347023"/>
                </a:lnTo>
                <a:moveTo>
                  <a:pt x="3123211" y="347023"/>
                </a:moveTo>
                <a:lnTo>
                  <a:pt x="3296722" y="347023"/>
                </a:lnTo>
                <a:moveTo>
                  <a:pt x="3470234" y="347023"/>
                </a:moveTo>
                <a:lnTo>
                  <a:pt x="3990769" y="347023"/>
                </a:lnTo>
                <a:moveTo>
                  <a:pt x="4164281" y="347023"/>
                </a:moveTo>
                <a:lnTo>
                  <a:pt x="4337793" y="347023"/>
                </a:lnTo>
                <a:moveTo>
                  <a:pt x="0" y="520535"/>
                </a:moveTo>
                <a:lnTo>
                  <a:pt x="173512" y="520535"/>
                </a:lnTo>
                <a:moveTo>
                  <a:pt x="347023" y="520535"/>
                </a:moveTo>
                <a:lnTo>
                  <a:pt x="867559" y="520535"/>
                </a:lnTo>
                <a:moveTo>
                  <a:pt x="1041070" y="520535"/>
                </a:moveTo>
                <a:lnTo>
                  <a:pt x="1214582" y="520535"/>
                </a:lnTo>
                <a:moveTo>
                  <a:pt x="1388094" y="520535"/>
                </a:moveTo>
                <a:lnTo>
                  <a:pt x="1561605" y="520535"/>
                </a:lnTo>
                <a:moveTo>
                  <a:pt x="1735117" y="520535"/>
                </a:moveTo>
                <a:lnTo>
                  <a:pt x="1908629" y="520535"/>
                </a:lnTo>
                <a:moveTo>
                  <a:pt x="2082140" y="520535"/>
                </a:moveTo>
                <a:lnTo>
                  <a:pt x="2602676" y="520535"/>
                </a:lnTo>
                <a:moveTo>
                  <a:pt x="2776187" y="520535"/>
                </a:moveTo>
                <a:lnTo>
                  <a:pt x="2949699" y="520535"/>
                </a:lnTo>
                <a:moveTo>
                  <a:pt x="3123211" y="520535"/>
                </a:moveTo>
                <a:lnTo>
                  <a:pt x="3296722" y="520535"/>
                </a:lnTo>
                <a:moveTo>
                  <a:pt x="3470234" y="520535"/>
                </a:moveTo>
                <a:lnTo>
                  <a:pt x="3990769" y="520535"/>
                </a:lnTo>
                <a:moveTo>
                  <a:pt x="4164281" y="520535"/>
                </a:moveTo>
                <a:lnTo>
                  <a:pt x="4337793" y="520535"/>
                </a:lnTo>
                <a:moveTo>
                  <a:pt x="0" y="694047"/>
                </a:moveTo>
                <a:lnTo>
                  <a:pt x="173512" y="694047"/>
                </a:lnTo>
                <a:moveTo>
                  <a:pt x="347023" y="694047"/>
                </a:moveTo>
                <a:lnTo>
                  <a:pt x="867559" y="694047"/>
                </a:lnTo>
                <a:moveTo>
                  <a:pt x="1041070" y="694047"/>
                </a:moveTo>
                <a:lnTo>
                  <a:pt x="1214582" y="694047"/>
                </a:lnTo>
                <a:moveTo>
                  <a:pt x="1388094" y="694047"/>
                </a:moveTo>
                <a:lnTo>
                  <a:pt x="1561605" y="694047"/>
                </a:lnTo>
                <a:moveTo>
                  <a:pt x="1735117" y="694047"/>
                </a:moveTo>
                <a:lnTo>
                  <a:pt x="2255652" y="694047"/>
                </a:lnTo>
                <a:moveTo>
                  <a:pt x="2429164" y="694047"/>
                </a:moveTo>
                <a:lnTo>
                  <a:pt x="2776187" y="694047"/>
                </a:lnTo>
                <a:moveTo>
                  <a:pt x="3123211" y="694047"/>
                </a:moveTo>
                <a:lnTo>
                  <a:pt x="3296722" y="694047"/>
                </a:lnTo>
                <a:moveTo>
                  <a:pt x="3470234" y="694047"/>
                </a:moveTo>
                <a:lnTo>
                  <a:pt x="3990769" y="694047"/>
                </a:lnTo>
                <a:moveTo>
                  <a:pt x="4164281" y="694047"/>
                </a:moveTo>
                <a:lnTo>
                  <a:pt x="4337793" y="694047"/>
                </a:lnTo>
                <a:moveTo>
                  <a:pt x="0" y="867559"/>
                </a:moveTo>
                <a:lnTo>
                  <a:pt x="173512" y="867559"/>
                </a:lnTo>
                <a:moveTo>
                  <a:pt x="1041070" y="867559"/>
                </a:moveTo>
                <a:lnTo>
                  <a:pt x="1214582" y="867559"/>
                </a:lnTo>
                <a:moveTo>
                  <a:pt x="1388094" y="867559"/>
                </a:moveTo>
                <a:lnTo>
                  <a:pt x="1735117" y="867559"/>
                </a:lnTo>
                <a:moveTo>
                  <a:pt x="2082140" y="867559"/>
                </a:moveTo>
                <a:lnTo>
                  <a:pt x="2255652" y="867559"/>
                </a:lnTo>
                <a:moveTo>
                  <a:pt x="2776187" y="867559"/>
                </a:moveTo>
                <a:lnTo>
                  <a:pt x="2949699" y="867559"/>
                </a:lnTo>
                <a:moveTo>
                  <a:pt x="3123211" y="867559"/>
                </a:moveTo>
                <a:lnTo>
                  <a:pt x="3296722" y="867559"/>
                </a:lnTo>
                <a:moveTo>
                  <a:pt x="4164281" y="867559"/>
                </a:moveTo>
                <a:lnTo>
                  <a:pt x="4337793" y="867559"/>
                </a:lnTo>
                <a:moveTo>
                  <a:pt x="0" y="1041070"/>
                </a:moveTo>
                <a:lnTo>
                  <a:pt x="1214582" y="1041070"/>
                </a:lnTo>
                <a:moveTo>
                  <a:pt x="1388094" y="1041070"/>
                </a:moveTo>
                <a:lnTo>
                  <a:pt x="1561605" y="1041070"/>
                </a:lnTo>
                <a:moveTo>
                  <a:pt x="1735117" y="1041070"/>
                </a:moveTo>
                <a:lnTo>
                  <a:pt x="1908629" y="1041070"/>
                </a:lnTo>
                <a:moveTo>
                  <a:pt x="2082140" y="1041070"/>
                </a:moveTo>
                <a:lnTo>
                  <a:pt x="2255652" y="1041070"/>
                </a:lnTo>
                <a:moveTo>
                  <a:pt x="2429164" y="1041070"/>
                </a:moveTo>
                <a:lnTo>
                  <a:pt x="2602676" y="1041070"/>
                </a:lnTo>
                <a:moveTo>
                  <a:pt x="2776187" y="1041070"/>
                </a:moveTo>
                <a:lnTo>
                  <a:pt x="2949699" y="1041070"/>
                </a:lnTo>
                <a:moveTo>
                  <a:pt x="3123211" y="1041070"/>
                </a:moveTo>
                <a:lnTo>
                  <a:pt x="4337793" y="1041070"/>
                </a:lnTo>
                <a:moveTo>
                  <a:pt x="1388094" y="1214582"/>
                </a:moveTo>
                <a:lnTo>
                  <a:pt x="2082140" y="1214582"/>
                </a:lnTo>
                <a:moveTo>
                  <a:pt x="2429164" y="1214582"/>
                </a:moveTo>
                <a:lnTo>
                  <a:pt x="2602676" y="1214582"/>
                </a:lnTo>
                <a:moveTo>
                  <a:pt x="0" y="1388094"/>
                </a:moveTo>
                <a:lnTo>
                  <a:pt x="173512" y="1388094"/>
                </a:lnTo>
                <a:moveTo>
                  <a:pt x="694047" y="1388094"/>
                </a:moveTo>
                <a:lnTo>
                  <a:pt x="867559" y="1388094"/>
                </a:lnTo>
                <a:moveTo>
                  <a:pt x="1041070" y="1388094"/>
                </a:moveTo>
                <a:lnTo>
                  <a:pt x="1735117" y="1388094"/>
                </a:lnTo>
                <a:moveTo>
                  <a:pt x="2949699" y="1388094"/>
                </a:moveTo>
                <a:lnTo>
                  <a:pt x="3817257" y="1388094"/>
                </a:lnTo>
                <a:moveTo>
                  <a:pt x="4164281" y="1388094"/>
                </a:moveTo>
                <a:lnTo>
                  <a:pt x="4337793" y="1388094"/>
                </a:lnTo>
                <a:moveTo>
                  <a:pt x="173512" y="1561605"/>
                </a:moveTo>
                <a:lnTo>
                  <a:pt x="347023" y="1561605"/>
                </a:lnTo>
                <a:moveTo>
                  <a:pt x="520535" y="1561605"/>
                </a:moveTo>
                <a:lnTo>
                  <a:pt x="867559" y="1561605"/>
                </a:lnTo>
                <a:moveTo>
                  <a:pt x="1388094" y="1561605"/>
                </a:moveTo>
                <a:lnTo>
                  <a:pt x="1908629" y="1561605"/>
                </a:lnTo>
                <a:moveTo>
                  <a:pt x="2082140" y="1561605"/>
                </a:moveTo>
                <a:lnTo>
                  <a:pt x="2255652" y="1561605"/>
                </a:lnTo>
                <a:moveTo>
                  <a:pt x="2429164" y="1561605"/>
                </a:moveTo>
                <a:lnTo>
                  <a:pt x="3123211" y="1561605"/>
                </a:lnTo>
                <a:moveTo>
                  <a:pt x="3470234" y="1561605"/>
                </a:moveTo>
                <a:lnTo>
                  <a:pt x="3817257" y="1561605"/>
                </a:lnTo>
                <a:moveTo>
                  <a:pt x="3990769" y="1561605"/>
                </a:moveTo>
                <a:lnTo>
                  <a:pt x="4164281" y="1561605"/>
                </a:lnTo>
                <a:moveTo>
                  <a:pt x="0" y="1735117"/>
                </a:moveTo>
                <a:lnTo>
                  <a:pt x="1561605" y="1735117"/>
                </a:lnTo>
                <a:moveTo>
                  <a:pt x="1735117" y="1735117"/>
                </a:moveTo>
                <a:lnTo>
                  <a:pt x="2082140" y="1735117"/>
                </a:lnTo>
                <a:moveTo>
                  <a:pt x="2429164" y="1735117"/>
                </a:moveTo>
                <a:lnTo>
                  <a:pt x="2949699" y="1735117"/>
                </a:lnTo>
                <a:moveTo>
                  <a:pt x="3296722" y="1735117"/>
                </a:moveTo>
                <a:lnTo>
                  <a:pt x="3990769" y="1735117"/>
                </a:lnTo>
                <a:moveTo>
                  <a:pt x="0" y="1908629"/>
                </a:moveTo>
                <a:lnTo>
                  <a:pt x="173512" y="1908629"/>
                </a:lnTo>
                <a:moveTo>
                  <a:pt x="347023" y="1908629"/>
                </a:moveTo>
                <a:lnTo>
                  <a:pt x="520535" y="1908629"/>
                </a:lnTo>
                <a:moveTo>
                  <a:pt x="694047" y="1908629"/>
                </a:moveTo>
                <a:lnTo>
                  <a:pt x="1041070" y="1908629"/>
                </a:lnTo>
                <a:moveTo>
                  <a:pt x="1388094" y="1908629"/>
                </a:moveTo>
                <a:lnTo>
                  <a:pt x="1561605" y="1908629"/>
                </a:lnTo>
                <a:moveTo>
                  <a:pt x="1735117" y="1908629"/>
                </a:moveTo>
                <a:lnTo>
                  <a:pt x="1908629" y="1908629"/>
                </a:lnTo>
                <a:moveTo>
                  <a:pt x="2429164" y="1908629"/>
                </a:moveTo>
                <a:lnTo>
                  <a:pt x="2602676" y="1908629"/>
                </a:lnTo>
                <a:moveTo>
                  <a:pt x="3123211" y="1908629"/>
                </a:moveTo>
                <a:lnTo>
                  <a:pt x="3470234" y="1908629"/>
                </a:lnTo>
                <a:moveTo>
                  <a:pt x="3817257" y="1908629"/>
                </a:moveTo>
                <a:lnTo>
                  <a:pt x="4164281" y="1908629"/>
                </a:lnTo>
                <a:moveTo>
                  <a:pt x="867559" y="2082140"/>
                </a:moveTo>
                <a:lnTo>
                  <a:pt x="1388094" y="2082140"/>
                </a:lnTo>
                <a:moveTo>
                  <a:pt x="1561605" y="2082140"/>
                </a:moveTo>
                <a:lnTo>
                  <a:pt x="1735117" y="2082140"/>
                </a:lnTo>
                <a:moveTo>
                  <a:pt x="2255652" y="2082140"/>
                </a:moveTo>
                <a:lnTo>
                  <a:pt x="2776187" y="2082140"/>
                </a:lnTo>
                <a:moveTo>
                  <a:pt x="2949699" y="2082140"/>
                </a:moveTo>
                <a:lnTo>
                  <a:pt x="3296722" y="2082140"/>
                </a:lnTo>
                <a:moveTo>
                  <a:pt x="3643746" y="2082140"/>
                </a:moveTo>
                <a:lnTo>
                  <a:pt x="4337793" y="2082140"/>
                </a:lnTo>
                <a:moveTo>
                  <a:pt x="0" y="2255652"/>
                </a:moveTo>
                <a:lnTo>
                  <a:pt x="867559" y="2255652"/>
                </a:lnTo>
                <a:moveTo>
                  <a:pt x="1214582" y="2255652"/>
                </a:moveTo>
                <a:lnTo>
                  <a:pt x="1388094" y="2255652"/>
                </a:lnTo>
                <a:moveTo>
                  <a:pt x="1561605" y="2255652"/>
                </a:moveTo>
                <a:lnTo>
                  <a:pt x="1908629" y="2255652"/>
                </a:lnTo>
                <a:moveTo>
                  <a:pt x="2082140" y="2255652"/>
                </a:moveTo>
                <a:lnTo>
                  <a:pt x="2255652" y="2255652"/>
                </a:lnTo>
                <a:moveTo>
                  <a:pt x="2429164" y="2255652"/>
                </a:moveTo>
                <a:lnTo>
                  <a:pt x="3123211" y="2255652"/>
                </a:lnTo>
                <a:moveTo>
                  <a:pt x="3470234" y="2255652"/>
                </a:moveTo>
                <a:lnTo>
                  <a:pt x="3643746" y="2255652"/>
                </a:lnTo>
                <a:moveTo>
                  <a:pt x="3990769" y="2255652"/>
                </a:moveTo>
                <a:lnTo>
                  <a:pt x="4164281" y="2255652"/>
                </a:lnTo>
                <a:moveTo>
                  <a:pt x="694047" y="2429164"/>
                </a:moveTo>
                <a:lnTo>
                  <a:pt x="1214582" y="2429164"/>
                </a:lnTo>
                <a:moveTo>
                  <a:pt x="1388094" y="2429164"/>
                </a:moveTo>
                <a:lnTo>
                  <a:pt x="1561605" y="2429164"/>
                </a:lnTo>
                <a:moveTo>
                  <a:pt x="1735117" y="2429164"/>
                </a:moveTo>
                <a:lnTo>
                  <a:pt x="2776187" y="2429164"/>
                </a:lnTo>
                <a:moveTo>
                  <a:pt x="3296722" y="2429164"/>
                </a:moveTo>
                <a:lnTo>
                  <a:pt x="3990769" y="2429164"/>
                </a:lnTo>
                <a:moveTo>
                  <a:pt x="347023" y="2602676"/>
                </a:moveTo>
                <a:lnTo>
                  <a:pt x="867559" y="2602676"/>
                </a:lnTo>
                <a:moveTo>
                  <a:pt x="1735117" y="2602676"/>
                </a:moveTo>
                <a:lnTo>
                  <a:pt x="2082140" y="2602676"/>
                </a:lnTo>
                <a:moveTo>
                  <a:pt x="2255652" y="2602676"/>
                </a:moveTo>
                <a:lnTo>
                  <a:pt x="2429164" y="2602676"/>
                </a:lnTo>
                <a:moveTo>
                  <a:pt x="2602676" y="2602676"/>
                </a:moveTo>
                <a:lnTo>
                  <a:pt x="2949699" y="2602676"/>
                </a:lnTo>
                <a:moveTo>
                  <a:pt x="3123211" y="2602676"/>
                </a:moveTo>
                <a:lnTo>
                  <a:pt x="3643746" y="2602676"/>
                </a:lnTo>
                <a:moveTo>
                  <a:pt x="3817257" y="2602676"/>
                </a:moveTo>
                <a:lnTo>
                  <a:pt x="4164281" y="2602676"/>
                </a:lnTo>
                <a:moveTo>
                  <a:pt x="0" y="2776187"/>
                </a:moveTo>
                <a:lnTo>
                  <a:pt x="694047" y="2776187"/>
                </a:lnTo>
                <a:moveTo>
                  <a:pt x="1041070" y="2776187"/>
                </a:moveTo>
                <a:lnTo>
                  <a:pt x="1214582" y="2776187"/>
                </a:lnTo>
                <a:moveTo>
                  <a:pt x="1388094" y="2776187"/>
                </a:moveTo>
                <a:lnTo>
                  <a:pt x="1908629" y="2776187"/>
                </a:lnTo>
                <a:moveTo>
                  <a:pt x="2082140" y="2776187"/>
                </a:moveTo>
                <a:lnTo>
                  <a:pt x="2429164" y="2776187"/>
                </a:lnTo>
                <a:moveTo>
                  <a:pt x="2602676" y="2776187"/>
                </a:moveTo>
                <a:lnTo>
                  <a:pt x="3990769" y="2776187"/>
                </a:lnTo>
                <a:moveTo>
                  <a:pt x="1388094" y="2949699"/>
                </a:moveTo>
                <a:lnTo>
                  <a:pt x="1561605" y="2949699"/>
                </a:lnTo>
                <a:moveTo>
                  <a:pt x="1735117" y="2949699"/>
                </a:moveTo>
                <a:lnTo>
                  <a:pt x="1908629" y="2949699"/>
                </a:lnTo>
                <a:moveTo>
                  <a:pt x="2255652" y="2949699"/>
                </a:moveTo>
                <a:lnTo>
                  <a:pt x="2602676" y="2949699"/>
                </a:lnTo>
                <a:moveTo>
                  <a:pt x="2776187" y="2949699"/>
                </a:moveTo>
                <a:lnTo>
                  <a:pt x="2949699" y="2949699"/>
                </a:lnTo>
                <a:moveTo>
                  <a:pt x="3470234" y="2949699"/>
                </a:moveTo>
                <a:lnTo>
                  <a:pt x="3643746" y="2949699"/>
                </a:lnTo>
                <a:moveTo>
                  <a:pt x="0" y="3123211"/>
                </a:moveTo>
                <a:lnTo>
                  <a:pt x="1214582" y="3123211"/>
                </a:lnTo>
                <a:moveTo>
                  <a:pt x="1388094" y="3123211"/>
                </a:moveTo>
                <a:lnTo>
                  <a:pt x="1735117" y="3123211"/>
                </a:lnTo>
                <a:moveTo>
                  <a:pt x="2776187" y="3123211"/>
                </a:moveTo>
                <a:lnTo>
                  <a:pt x="2949699" y="3123211"/>
                </a:lnTo>
                <a:moveTo>
                  <a:pt x="3123211" y="3123211"/>
                </a:moveTo>
                <a:lnTo>
                  <a:pt x="3296722" y="3123211"/>
                </a:lnTo>
                <a:moveTo>
                  <a:pt x="3470234" y="3123211"/>
                </a:moveTo>
                <a:lnTo>
                  <a:pt x="3643746" y="3123211"/>
                </a:lnTo>
                <a:moveTo>
                  <a:pt x="0" y="3296722"/>
                </a:moveTo>
                <a:lnTo>
                  <a:pt x="173512" y="3296722"/>
                </a:lnTo>
                <a:moveTo>
                  <a:pt x="1041070" y="3296722"/>
                </a:moveTo>
                <a:lnTo>
                  <a:pt x="1214582" y="3296722"/>
                </a:lnTo>
                <a:moveTo>
                  <a:pt x="1561605" y="3296722"/>
                </a:moveTo>
                <a:lnTo>
                  <a:pt x="1908629" y="3296722"/>
                </a:lnTo>
                <a:moveTo>
                  <a:pt x="2082140" y="3296722"/>
                </a:moveTo>
                <a:lnTo>
                  <a:pt x="2255652" y="3296722"/>
                </a:lnTo>
                <a:moveTo>
                  <a:pt x="2429164" y="3296722"/>
                </a:moveTo>
                <a:lnTo>
                  <a:pt x="2602676" y="3296722"/>
                </a:lnTo>
                <a:moveTo>
                  <a:pt x="2776187" y="3296722"/>
                </a:moveTo>
                <a:lnTo>
                  <a:pt x="2949699" y="3296722"/>
                </a:lnTo>
                <a:moveTo>
                  <a:pt x="3470234" y="3296722"/>
                </a:moveTo>
                <a:lnTo>
                  <a:pt x="4164281" y="3296722"/>
                </a:lnTo>
                <a:moveTo>
                  <a:pt x="0" y="3470234"/>
                </a:moveTo>
                <a:lnTo>
                  <a:pt x="173512" y="3470234"/>
                </a:lnTo>
                <a:moveTo>
                  <a:pt x="347023" y="3470234"/>
                </a:moveTo>
                <a:lnTo>
                  <a:pt x="867559" y="3470234"/>
                </a:lnTo>
                <a:moveTo>
                  <a:pt x="1041070" y="3470234"/>
                </a:moveTo>
                <a:lnTo>
                  <a:pt x="1214582" y="3470234"/>
                </a:lnTo>
                <a:moveTo>
                  <a:pt x="1388094" y="3470234"/>
                </a:moveTo>
                <a:lnTo>
                  <a:pt x="1561605" y="3470234"/>
                </a:lnTo>
                <a:moveTo>
                  <a:pt x="1908629" y="3470234"/>
                </a:moveTo>
                <a:lnTo>
                  <a:pt x="2082140" y="3470234"/>
                </a:lnTo>
                <a:moveTo>
                  <a:pt x="2255652" y="3470234"/>
                </a:moveTo>
                <a:lnTo>
                  <a:pt x="2602676" y="3470234"/>
                </a:lnTo>
                <a:moveTo>
                  <a:pt x="2776187" y="3470234"/>
                </a:moveTo>
                <a:lnTo>
                  <a:pt x="4337793" y="3470234"/>
                </a:lnTo>
                <a:moveTo>
                  <a:pt x="0" y="3643746"/>
                </a:moveTo>
                <a:lnTo>
                  <a:pt x="173512" y="3643746"/>
                </a:lnTo>
                <a:moveTo>
                  <a:pt x="347023" y="3643746"/>
                </a:moveTo>
                <a:lnTo>
                  <a:pt x="867559" y="3643746"/>
                </a:lnTo>
                <a:moveTo>
                  <a:pt x="1041070" y="3643746"/>
                </a:moveTo>
                <a:lnTo>
                  <a:pt x="1214582" y="3643746"/>
                </a:lnTo>
                <a:moveTo>
                  <a:pt x="1735117" y="3643746"/>
                </a:moveTo>
                <a:lnTo>
                  <a:pt x="1908629" y="3643746"/>
                </a:lnTo>
                <a:moveTo>
                  <a:pt x="2082140" y="3643746"/>
                </a:moveTo>
                <a:lnTo>
                  <a:pt x="2255652" y="3643746"/>
                </a:lnTo>
                <a:moveTo>
                  <a:pt x="2776187" y="3643746"/>
                </a:moveTo>
                <a:lnTo>
                  <a:pt x="2949699" y="3643746"/>
                </a:lnTo>
                <a:moveTo>
                  <a:pt x="3123211" y="3643746"/>
                </a:moveTo>
                <a:lnTo>
                  <a:pt x="3470234" y="3643746"/>
                </a:lnTo>
                <a:moveTo>
                  <a:pt x="3817257" y="3643746"/>
                </a:moveTo>
                <a:lnTo>
                  <a:pt x="4337793" y="3643746"/>
                </a:lnTo>
                <a:moveTo>
                  <a:pt x="0" y="3817257"/>
                </a:moveTo>
                <a:lnTo>
                  <a:pt x="173512" y="3817257"/>
                </a:lnTo>
                <a:moveTo>
                  <a:pt x="347023" y="3817257"/>
                </a:moveTo>
                <a:lnTo>
                  <a:pt x="867559" y="3817257"/>
                </a:lnTo>
                <a:moveTo>
                  <a:pt x="1041070" y="3817257"/>
                </a:moveTo>
                <a:lnTo>
                  <a:pt x="1214582" y="3817257"/>
                </a:lnTo>
                <a:moveTo>
                  <a:pt x="1561605" y="3817257"/>
                </a:moveTo>
                <a:lnTo>
                  <a:pt x="3296722" y="3817257"/>
                </a:lnTo>
                <a:moveTo>
                  <a:pt x="3643746" y="3817257"/>
                </a:moveTo>
                <a:lnTo>
                  <a:pt x="3817257" y="3817257"/>
                </a:lnTo>
                <a:moveTo>
                  <a:pt x="3990769" y="3817257"/>
                </a:moveTo>
                <a:lnTo>
                  <a:pt x="4164281" y="3817257"/>
                </a:lnTo>
                <a:moveTo>
                  <a:pt x="0" y="3990769"/>
                </a:moveTo>
                <a:lnTo>
                  <a:pt x="173512" y="3990769"/>
                </a:lnTo>
                <a:moveTo>
                  <a:pt x="1041070" y="3990769"/>
                </a:moveTo>
                <a:lnTo>
                  <a:pt x="1214582" y="3990769"/>
                </a:lnTo>
                <a:moveTo>
                  <a:pt x="1735117" y="3990769"/>
                </a:moveTo>
                <a:lnTo>
                  <a:pt x="2082140" y="3990769"/>
                </a:lnTo>
                <a:moveTo>
                  <a:pt x="2255652" y="3990769"/>
                </a:moveTo>
                <a:lnTo>
                  <a:pt x="2429164" y="3990769"/>
                </a:lnTo>
                <a:moveTo>
                  <a:pt x="2602676" y="3990769"/>
                </a:moveTo>
                <a:lnTo>
                  <a:pt x="2776187" y="3990769"/>
                </a:lnTo>
                <a:moveTo>
                  <a:pt x="3123211" y="3990769"/>
                </a:moveTo>
                <a:lnTo>
                  <a:pt x="4164281" y="3990769"/>
                </a:lnTo>
                <a:moveTo>
                  <a:pt x="0" y="4164281"/>
                </a:moveTo>
                <a:lnTo>
                  <a:pt x="1214582" y="4164281"/>
                </a:lnTo>
                <a:moveTo>
                  <a:pt x="1388094" y="4164281"/>
                </a:moveTo>
                <a:lnTo>
                  <a:pt x="1561605" y="4164281"/>
                </a:lnTo>
                <a:moveTo>
                  <a:pt x="2082140" y="4164281"/>
                </a:moveTo>
                <a:lnTo>
                  <a:pt x="2429164" y="4164281"/>
                </a:lnTo>
                <a:moveTo>
                  <a:pt x="2602676" y="4164281"/>
                </a:moveTo>
                <a:lnTo>
                  <a:pt x="2776187" y="4164281"/>
                </a:lnTo>
                <a:moveTo>
                  <a:pt x="3817257" y="4164281"/>
                </a:moveTo>
                <a:lnTo>
                  <a:pt x="4337793" y="4164281"/>
                </a:lnTo>
              </a:path>
            </a:pathLst>
          </a:custGeom>
          <a:noFill/>
          <a:ln w="177800" cap="flat">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4D171B71-B389-5917-503E-4C28C1D8251B}"/>
              </a:ext>
            </a:extLst>
          </p:cNvPr>
          <p:cNvSpPr/>
          <p:nvPr/>
        </p:nvSpPr>
        <p:spPr>
          <a:xfrm>
            <a:off x="444500" y="618987"/>
            <a:ext cx="5927088" cy="1346200"/>
          </a:xfrm>
          <a:prstGeom prst="rect">
            <a:avLst/>
          </a:prstGeom>
          <a:solidFill>
            <a:srgbClr val="555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Apply for The Data Mine!</a:t>
            </a:r>
            <a:b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br>
            <a:r>
              <a:rPr kumimoji="0" lang="en-US" sz="3200" b="1" i="0" u="none" strike="noStrike" kern="1200" cap="none" spc="0" normalizeH="0" baseline="0" noProof="0" dirty="0">
                <a:ln>
                  <a:noFill/>
                </a:ln>
                <a:solidFill>
                  <a:prstClr val="white"/>
                </a:solidFill>
                <a:effectLst/>
                <a:uLnTx/>
                <a:uFillTx/>
                <a:latin typeface="United Sans Rg Bd" pitchFamily="2" charset="77"/>
                <a:ea typeface="+mn-ea"/>
                <a:cs typeface="+mn-cs"/>
              </a:rPr>
              <a:t>2026-27 Academic Year</a:t>
            </a:r>
          </a:p>
        </p:txBody>
      </p:sp>
      <p:sp>
        <p:nvSpPr>
          <p:cNvPr id="11" name="Rectangle 10">
            <a:extLst>
              <a:ext uri="{FF2B5EF4-FFF2-40B4-BE49-F238E27FC236}">
                <a16:creationId xmlns:a16="http://schemas.microsoft.com/office/drawing/2014/main" id="{A99F6679-E04D-D242-39D1-60A7BC5CD8B7}"/>
              </a:ext>
            </a:extLst>
          </p:cNvPr>
          <p:cNvSpPr/>
          <p:nvPr/>
        </p:nvSpPr>
        <p:spPr>
          <a:xfrm>
            <a:off x="444500" y="2289423"/>
            <a:ext cx="4006848" cy="1920240"/>
          </a:xfrm>
          <a:prstGeom prst="rect">
            <a:avLst/>
          </a:prstGeom>
          <a:solidFill>
            <a:srgbClr val="DDB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Corporate Partners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with a company on </a:t>
            </a:r>
            <a:b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a data-driven project</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Teams of 8-10 students</a:t>
            </a:r>
          </a:p>
          <a:p>
            <a:pPr marL="290513"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3 Credit Hours + Seminar</a:t>
            </a:r>
          </a:p>
        </p:txBody>
      </p:sp>
      <p:sp>
        <p:nvSpPr>
          <p:cNvPr id="12" name="Rectangle 11">
            <a:extLst>
              <a:ext uri="{FF2B5EF4-FFF2-40B4-BE49-F238E27FC236}">
                <a16:creationId xmlns:a16="http://schemas.microsoft.com/office/drawing/2014/main" id="{6810D965-352E-0801-C949-96BECE6CA214}"/>
              </a:ext>
            </a:extLst>
          </p:cNvPr>
          <p:cNvSpPr/>
          <p:nvPr/>
        </p:nvSpPr>
        <p:spPr>
          <a:xfrm>
            <a:off x="2364739" y="4533900"/>
            <a:ext cx="4010499" cy="1920240"/>
          </a:xfrm>
          <a:prstGeom prst="rect">
            <a:avLst/>
          </a:prstGeom>
          <a:solidFill>
            <a:srgbClr val="EBD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United Italic Cd Bd" pitchFamily="2" charset="77"/>
                <a:ea typeface="+mn-ea"/>
                <a:cs typeface="+mn-cs"/>
              </a:rPr>
              <a:t>Seminar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Work on a high-performance compute cluster</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Learn data science topics</a:t>
            </a:r>
          </a:p>
          <a:p>
            <a:pPr marL="342900" marR="0" lvl="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1 Credit Hour</a:t>
            </a:r>
          </a:p>
        </p:txBody>
      </p:sp>
      <p:pic>
        <p:nvPicPr>
          <p:cNvPr id="13" name="Picture 12" descr="A group of people posing for a photo&#10;&#10;AI-generated content may be incorrect.">
            <a:extLst>
              <a:ext uri="{FF2B5EF4-FFF2-40B4-BE49-F238E27FC236}">
                <a16:creationId xmlns:a16="http://schemas.microsoft.com/office/drawing/2014/main" id="{AD7C98C0-5280-39AB-75CF-C8C0984679BE}"/>
              </a:ext>
            </a:extLst>
          </p:cNvPr>
          <p:cNvPicPr>
            <a:picLocks noChangeAspect="1"/>
          </p:cNvPicPr>
          <p:nvPr/>
        </p:nvPicPr>
        <p:blipFill rotWithShape="1">
          <a:blip r:embed="rId2"/>
          <a:srcRect l="24458" t="16649" r="19292" b="8437"/>
          <a:stretch>
            <a:fillRect/>
          </a:stretch>
        </p:blipFill>
        <p:spPr>
          <a:xfrm>
            <a:off x="4451348" y="2289423"/>
            <a:ext cx="1920240" cy="1920240"/>
          </a:xfrm>
          <a:prstGeom prst="rect">
            <a:avLst/>
          </a:prstGeom>
        </p:spPr>
      </p:pic>
      <p:pic>
        <p:nvPicPr>
          <p:cNvPr id="14" name="Picture 13" descr="A group of people sitting in chairs in a room&#10;&#10;AI-generated content may be incorrect.">
            <a:extLst>
              <a:ext uri="{FF2B5EF4-FFF2-40B4-BE49-F238E27FC236}">
                <a16:creationId xmlns:a16="http://schemas.microsoft.com/office/drawing/2014/main" id="{64AC2708-2487-37E9-A5A6-271FF3D24710}"/>
              </a:ext>
            </a:extLst>
          </p:cNvPr>
          <p:cNvPicPr>
            <a:picLocks noChangeAspect="1"/>
          </p:cNvPicPr>
          <p:nvPr/>
        </p:nvPicPr>
        <p:blipFill rotWithShape="1">
          <a:blip r:embed="rId3"/>
          <a:srcRect l="10817" t="17690" r="32933" b="7396"/>
          <a:stretch>
            <a:fillRect/>
          </a:stretch>
        </p:blipFill>
        <p:spPr>
          <a:xfrm>
            <a:off x="444499" y="4533900"/>
            <a:ext cx="1920240" cy="1920240"/>
          </a:xfrm>
          <a:prstGeom prst="rect">
            <a:avLst/>
          </a:prstGeom>
        </p:spPr>
      </p:pic>
      <p:sp>
        <p:nvSpPr>
          <p:cNvPr id="15" name="Rectangle 14">
            <a:extLst>
              <a:ext uri="{FF2B5EF4-FFF2-40B4-BE49-F238E27FC236}">
                <a16:creationId xmlns:a16="http://schemas.microsoft.com/office/drawing/2014/main" id="{CB410FEC-D905-99B3-A813-3FD50C68C55C}"/>
              </a:ext>
            </a:extLst>
          </p:cNvPr>
          <p:cNvSpPr/>
          <p:nvPr/>
        </p:nvSpPr>
        <p:spPr>
          <a:xfrm>
            <a:off x="6707288" y="5736344"/>
            <a:ext cx="5040213" cy="717796"/>
          </a:xfrm>
          <a:prstGeom prst="rect">
            <a:avLst/>
          </a:prstGeom>
          <a:solidFill>
            <a:srgbClr val="C4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nited Italic Cd Md" pitchFamily="2" charset="77"/>
                <a:ea typeface="+mn-ea"/>
                <a:cs typeface="+mn-cs"/>
              </a:rPr>
              <a:t>OPEN TO ALL MAJORS AND GRADE LEVELS</a:t>
            </a:r>
          </a:p>
        </p:txBody>
      </p:sp>
      <p:pic>
        <p:nvPicPr>
          <p:cNvPr id="2" name="Graphic 1">
            <a:extLst>
              <a:ext uri="{FF2B5EF4-FFF2-40B4-BE49-F238E27FC236}">
                <a16:creationId xmlns:a16="http://schemas.microsoft.com/office/drawing/2014/main" id="{862BCA92-DE1E-2D3B-E8C6-4837DE8139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7712" y="4670120"/>
            <a:ext cx="1278029" cy="318996"/>
          </a:xfrm>
          <a:prstGeom prst="rect">
            <a:avLst/>
          </a:prstGeom>
        </p:spPr>
      </p:pic>
      <p:pic>
        <p:nvPicPr>
          <p:cNvPr id="3" name="Graphic 2">
            <a:extLst>
              <a:ext uri="{FF2B5EF4-FFF2-40B4-BE49-F238E27FC236}">
                <a16:creationId xmlns:a16="http://schemas.microsoft.com/office/drawing/2014/main" id="{9DA155F4-7174-2B26-B3F8-DEF874AA29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4757" y="1965187"/>
            <a:ext cx="1472933" cy="303026"/>
          </a:xfrm>
          <a:prstGeom prst="rect">
            <a:avLst/>
          </a:prstGeom>
        </p:spPr>
      </p:pic>
      <p:pic>
        <p:nvPicPr>
          <p:cNvPr id="5" name="Graphic 4">
            <a:extLst>
              <a:ext uri="{FF2B5EF4-FFF2-40B4-BE49-F238E27FC236}">
                <a16:creationId xmlns:a16="http://schemas.microsoft.com/office/drawing/2014/main" id="{8155F8C7-E62E-3489-5D08-0154D681CE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9527" y="1412789"/>
            <a:ext cx="1227131" cy="334674"/>
          </a:xfrm>
          <a:prstGeom prst="rect">
            <a:avLst/>
          </a:prstGeom>
        </p:spPr>
      </p:pic>
      <p:pic>
        <p:nvPicPr>
          <p:cNvPr id="6" name="Graphic 5">
            <a:extLst>
              <a:ext uri="{FF2B5EF4-FFF2-40B4-BE49-F238E27FC236}">
                <a16:creationId xmlns:a16="http://schemas.microsoft.com/office/drawing/2014/main" id="{6682C161-0492-164B-EDFD-2980A0B148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3609" y="4182502"/>
            <a:ext cx="1219592" cy="518473"/>
          </a:xfrm>
          <a:prstGeom prst="rect">
            <a:avLst/>
          </a:prstGeom>
        </p:spPr>
      </p:pic>
      <p:pic>
        <p:nvPicPr>
          <p:cNvPr id="7" name="Graphic 6">
            <a:extLst>
              <a:ext uri="{FF2B5EF4-FFF2-40B4-BE49-F238E27FC236}">
                <a16:creationId xmlns:a16="http://schemas.microsoft.com/office/drawing/2014/main" id="{DC86ECFC-6320-B9CE-4654-28ED1E6980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2717" y="601678"/>
            <a:ext cx="1278027" cy="717796"/>
          </a:xfrm>
          <a:prstGeom prst="rect">
            <a:avLst/>
          </a:prstGeom>
        </p:spPr>
      </p:pic>
      <p:pic>
        <p:nvPicPr>
          <p:cNvPr id="8" name="Graphic 7">
            <a:extLst>
              <a:ext uri="{FF2B5EF4-FFF2-40B4-BE49-F238E27FC236}">
                <a16:creationId xmlns:a16="http://schemas.microsoft.com/office/drawing/2014/main" id="{23845DDF-C280-C9F2-3446-7A5A92A003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87880" y="3825726"/>
            <a:ext cx="1088278" cy="364383"/>
          </a:xfrm>
          <a:prstGeom prst="rect">
            <a:avLst/>
          </a:prstGeom>
        </p:spPr>
      </p:pic>
      <p:pic>
        <p:nvPicPr>
          <p:cNvPr id="17" name="Graphic 16">
            <a:extLst>
              <a:ext uri="{FF2B5EF4-FFF2-40B4-BE49-F238E27FC236}">
                <a16:creationId xmlns:a16="http://schemas.microsoft.com/office/drawing/2014/main" id="{65FC4634-C6CE-5FD4-B955-3ED3A5BC72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65228" y="4974464"/>
            <a:ext cx="682273" cy="629791"/>
          </a:xfrm>
          <a:prstGeom prst="rect">
            <a:avLst/>
          </a:prstGeom>
        </p:spPr>
      </p:pic>
      <p:pic>
        <p:nvPicPr>
          <p:cNvPr id="18" name="Picture 12">
            <a:extLst>
              <a:ext uri="{FF2B5EF4-FFF2-40B4-BE49-F238E27FC236}">
                <a16:creationId xmlns:a16="http://schemas.microsoft.com/office/drawing/2014/main" id="{22E51123-5002-B6B9-F374-A53611EDCA9F}"/>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6619527" y="3105549"/>
            <a:ext cx="1264084" cy="474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2E04BBA6-B871-0F4B-B55C-84B6EB45F094}"/>
              </a:ext>
            </a:extLst>
          </p:cNvPr>
          <p:cNvPicPr>
            <a:picLocks noChangeAspect="1"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8528307" y="4723993"/>
            <a:ext cx="946784" cy="729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ream Center Golden Triangle">
            <a:extLst>
              <a:ext uri="{FF2B5EF4-FFF2-40B4-BE49-F238E27FC236}">
                <a16:creationId xmlns:a16="http://schemas.microsoft.com/office/drawing/2014/main" id="{120CB9A8-2DBA-982B-149A-FFFD27616D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45124" y="5114242"/>
            <a:ext cx="682274" cy="49001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F268EB7B-445B-D822-517A-60FF8BB5CA0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91467" y="2434397"/>
            <a:ext cx="1102374" cy="576413"/>
          </a:xfrm>
          <a:prstGeom prst="rect">
            <a:avLst/>
          </a:prstGeom>
        </p:spPr>
      </p:pic>
      <p:pic>
        <p:nvPicPr>
          <p:cNvPr id="22" name="Graphic 21">
            <a:extLst>
              <a:ext uri="{FF2B5EF4-FFF2-40B4-BE49-F238E27FC236}">
                <a16:creationId xmlns:a16="http://schemas.microsoft.com/office/drawing/2014/main" id="{9EE2CA3F-FBCA-A3B5-0206-F2457F1FDB9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707288" y="4735867"/>
            <a:ext cx="510019" cy="834293"/>
          </a:xfrm>
          <a:prstGeom prst="rect">
            <a:avLst/>
          </a:prstGeom>
        </p:spPr>
      </p:pic>
      <p:pic>
        <p:nvPicPr>
          <p:cNvPr id="23" name="Graphic 22">
            <a:extLst>
              <a:ext uri="{FF2B5EF4-FFF2-40B4-BE49-F238E27FC236}">
                <a16:creationId xmlns:a16="http://schemas.microsoft.com/office/drawing/2014/main" id="{078E31B0-7C5A-7CB4-28BD-E6213D66B2B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968262" y="4738157"/>
            <a:ext cx="1683170" cy="916157"/>
          </a:xfrm>
          <a:prstGeom prst="rect">
            <a:avLst/>
          </a:prstGeom>
        </p:spPr>
      </p:pic>
    </p:spTree>
    <p:extLst>
      <p:ext uri="{BB962C8B-B14F-4D97-AF65-F5344CB8AC3E}">
        <p14:creationId xmlns:p14="http://schemas.microsoft.com/office/powerpoint/2010/main" val="295208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407DF04-B959-0630-2A10-C21675FFE8CE}"/>
              </a:ext>
            </a:extLst>
          </p:cNvPr>
          <p:cNvSpPr/>
          <p:nvPr/>
        </p:nvSpPr>
        <p:spPr>
          <a:xfrm>
            <a:off x="5801776" y="5337874"/>
            <a:ext cx="6389662" cy="1510780"/>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D4677DF8-6842-4C35-C487-FBF3F1BF3412}"/>
              </a:ext>
            </a:extLst>
          </p:cNvPr>
          <p:cNvSpPr txBox="1">
            <a:spLocks noGrp="1"/>
          </p:cNvSpPr>
          <p:nvPr>
            <p:ph type="title"/>
          </p:nvPr>
        </p:nvSpPr>
        <p:spPr>
          <a:xfrm>
            <a:off x="578495" y="405152"/>
            <a:ext cx="4789197" cy="5193215"/>
          </a:xfrm>
        </p:spPr>
        <p:txBody>
          <a:bodyPr/>
          <a:lstStyle/>
          <a:p>
            <a:pPr lvl="0"/>
            <a:r>
              <a:rPr lang="en-US">
                <a:latin typeface="Franklin Gothic Medium Cond"/>
              </a:rPr>
              <a:t>Pursue your Master’s Degree in Indianapolis!</a:t>
            </a:r>
            <a:br>
              <a:rPr lang="en-US"/>
            </a:br>
            <a:br>
              <a:rPr lang="en-US"/>
            </a:br>
            <a:r>
              <a:rPr lang="en-US" sz="4800">
                <a:solidFill>
                  <a:srgbClr val="BF9000"/>
                </a:solidFill>
                <a:latin typeface="Franklin Gothic Medium Cond"/>
              </a:rPr>
              <a:t>Apply now!</a:t>
            </a:r>
            <a:br>
              <a:rPr lang="en-US" sz="4800"/>
            </a:br>
            <a:r>
              <a:rPr lang="en-US" sz="2400">
                <a:solidFill>
                  <a:srgbClr val="BF9000"/>
                </a:solidFill>
                <a:latin typeface="Franklin Gothic Medium Cond"/>
              </a:rPr>
              <a:t>Final Deadlines early March/April 2026</a:t>
            </a:r>
            <a:endParaRPr lang="en-US">
              <a:solidFill>
                <a:srgbClr val="BF9000"/>
              </a:solidFill>
              <a:latin typeface="Franklin Gothic Medium Cond"/>
            </a:endParaRPr>
          </a:p>
        </p:txBody>
      </p:sp>
      <p:pic>
        <p:nvPicPr>
          <p:cNvPr id="4" name="Picture 4">
            <a:extLst>
              <a:ext uri="{FF2B5EF4-FFF2-40B4-BE49-F238E27FC236}">
                <a16:creationId xmlns:a16="http://schemas.microsoft.com/office/drawing/2014/main" id="{3E448327-811F-F566-9AC1-821D10C83806}"/>
              </a:ext>
            </a:extLst>
          </p:cNvPr>
          <p:cNvPicPr>
            <a:picLocks noChangeAspect="1"/>
          </p:cNvPicPr>
          <p:nvPr/>
        </p:nvPicPr>
        <p:blipFill>
          <a:blip r:embed="rId3"/>
          <a:srcRect l="19714" t="9477" r="62346" b="36241"/>
          <a:stretch>
            <a:fillRect/>
          </a:stretch>
        </p:blipFill>
        <p:spPr>
          <a:xfrm>
            <a:off x="5801776" y="-9326"/>
            <a:ext cx="6399556" cy="5446175"/>
          </a:xfrm>
          <a:prstGeom prst="rect">
            <a:avLst/>
          </a:prstGeom>
          <a:noFill/>
          <a:ln cap="flat">
            <a:noFill/>
          </a:ln>
        </p:spPr>
      </p:pic>
      <p:pic>
        <p:nvPicPr>
          <p:cNvPr id="5" name="Picture 5">
            <a:extLst>
              <a:ext uri="{FF2B5EF4-FFF2-40B4-BE49-F238E27FC236}">
                <a16:creationId xmlns:a16="http://schemas.microsoft.com/office/drawing/2014/main" id="{0E03B9A3-2236-1F27-8041-1304CA17DE18}"/>
              </a:ext>
            </a:extLst>
          </p:cNvPr>
          <p:cNvPicPr>
            <a:picLocks noChangeAspect="1"/>
          </p:cNvPicPr>
          <p:nvPr/>
        </p:nvPicPr>
        <p:blipFill>
          <a:blip r:embed="rId3"/>
          <a:srcRect l="26828" t="82946" r="62465" b="5619"/>
          <a:stretch>
            <a:fillRect/>
          </a:stretch>
        </p:blipFill>
        <p:spPr>
          <a:xfrm>
            <a:off x="6660608" y="5436839"/>
            <a:ext cx="4700555" cy="1411824"/>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8228-DAF7-CD67-E795-E0DFCC506E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97150C-0D8A-940F-572F-971B478022B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AFCFA83-5D89-599C-2DFC-405A5A2FE6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67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DEE5EF9-6525-4757-633F-DBA273A1B75A}"/>
              </a:ext>
            </a:extLst>
          </p:cNvPr>
          <p:cNvSpPr/>
          <p:nvPr/>
        </p:nvSpPr>
        <p:spPr>
          <a:xfrm>
            <a:off x="-9525" y="0"/>
            <a:ext cx="12201525" cy="68580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nvGrpSpPr>
          <p:cNvPr id="3" name="Group 2">
            <a:extLst>
              <a:ext uri="{FF2B5EF4-FFF2-40B4-BE49-F238E27FC236}">
                <a16:creationId xmlns:a16="http://schemas.microsoft.com/office/drawing/2014/main" id="{85D16CCA-81CC-FAFF-6D24-11A101752FA0}"/>
              </a:ext>
            </a:extLst>
          </p:cNvPr>
          <p:cNvGrpSpPr/>
          <p:nvPr/>
        </p:nvGrpSpPr>
        <p:grpSpPr>
          <a:xfrm>
            <a:off x="-9525" y="-9526"/>
            <a:ext cx="1122553" cy="4861306"/>
            <a:chOff x="4700016" y="565404"/>
            <a:chExt cx="1122553" cy="4861306"/>
          </a:xfrm>
        </p:grpSpPr>
        <p:sp>
          <p:nvSpPr>
            <p:cNvPr id="6" name="Freeform 3">
              <a:extLst>
                <a:ext uri="{FF2B5EF4-FFF2-40B4-BE49-F238E27FC236}">
                  <a16:creationId xmlns:a16="http://schemas.microsoft.com/office/drawing/2014/main" id="{8A2F91E1-7C49-0D7D-E520-493F3AAF9BA8}"/>
                </a:ext>
              </a:extLst>
            </p:cNvPr>
            <p:cNvSpPr/>
            <p:nvPr/>
          </p:nvSpPr>
          <p:spPr>
            <a:xfrm>
              <a:off x="4700016" y="565404"/>
              <a:ext cx="1122553" cy="4861306"/>
            </a:xfrm>
            <a:custGeom>
              <a:avLst/>
              <a:gdLst/>
              <a:ahLst/>
              <a:cxnLst/>
              <a:rect l="l" t="t" r="r" b="b"/>
              <a:pathLst>
                <a:path w="1122553" h="4861306">
                  <a:moveTo>
                    <a:pt x="0" y="0"/>
                  </a:moveTo>
                  <a:lnTo>
                    <a:pt x="0" y="4861306"/>
                  </a:lnTo>
                  <a:lnTo>
                    <a:pt x="11225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84" name="Group 83">
            <a:extLst>
              <a:ext uri="{FF2B5EF4-FFF2-40B4-BE49-F238E27FC236}">
                <a16:creationId xmlns:a16="http://schemas.microsoft.com/office/drawing/2014/main" id="{1250E9C8-EF82-D763-3BFA-F233963BCE63}"/>
              </a:ext>
            </a:extLst>
          </p:cNvPr>
          <p:cNvGrpSpPr/>
          <p:nvPr/>
        </p:nvGrpSpPr>
        <p:grpSpPr>
          <a:xfrm>
            <a:off x="96654" y="82992"/>
            <a:ext cx="6874480" cy="2364296"/>
            <a:chOff x="448949" y="452976"/>
            <a:chExt cx="6874480" cy="2364296"/>
          </a:xfrm>
        </p:grpSpPr>
        <p:sp>
          <p:nvSpPr>
            <p:cNvPr id="24" name="Freeform 7">
              <a:extLst>
                <a:ext uri="{FF2B5EF4-FFF2-40B4-BE49-F238E27FC236}">
                  <a16:creationId xmlns:a16="http://schemas.microsoft.com/office/drawing/2014/main" id="{63C3C6C9-82C2-F523-AB66-32B5633DCB37}"/>
                </a:ext>
              </a:extLst>
            </p:cNvPr>
            <p:cNvSpPr/>
            <p:nvPr/>
          </p:nvSpPr>
          <p:spPr>
            <a:xfrm>
              <a:off x="465432" y="452976"/>
              <a:ext cx="6857997" cy="2364296"/>
            </a:xfrm>
            <a:custGeom>
              <a:avLst/>
              <a:gdLst/>
              <a:ahLst/>
              <a:cxnLst/>
              <a:rect l="l" t="t" r="r" b="b"/>
              <a:pathLst>
                <a:path w="6858000" h="3017520">
                  <a:moveTo>
                    <a:pt x="0" y="3017520"/>
                  </a:moveTo>
                  <a:lnTo>
                    <a:pt x="6858000" y="3017520"/>
                  </a:lnTo>
                  <a:lnTo>
                    <a:pt x="6858000" y="0"/>
                  </a:lnTo>
                  <a:lnTo>
                    <a:pt x="0" y="0"/>
                  </a:lnTo>
                  <a:close/>
                </a:path>
              </a:pathLst>
            </a:custGeom>
            <a:solidFill>
              <a:srgbClr val="231F2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08A8C877-BFDF-8F06-266D-7B6234ECCCDC}"/>
                </a:ext>
              </a:extLst>
            </p:cNvPr>
            <p:cNvPicPr>
              <a:picLocks noChangeAspect="1"/>
            </p:cNvPicPr>
            <p:nvPr/>
          </p:nvPicPr>
          <p:blipFill>
            <a:blip r:embed="rId3">
              <a:alphaModFix amt="50000"/>
            </a:blip>
            <a:srcRect t="22191" b="2591"/>
            <a:stretch>
              <a:fillRect/>
            </a:stretch>
          </p:blipFill>
          <p:spPr>
            <a:xfrm>
              <a:off x="448949" y="454006"/>
              <a:ext cx="6874480" cy="2344603"/>
            </a:xfrm>
            <a:prstGeom prst="rect">
              <a:avLst/>
            </a:prstGeom>
          </p:spPr>
        </p:pic>
        <p:sp>
          <p:nvSpPr>
            <p:cNvPr id="18" name="TextBox 53">
              <a:extLst>
                <a:ext uri="{FF2B5EF4-FFF2-40B4-BE49-F238E27FC236}">
                  <a16:creationId xmlns:a16="http://schemas.microsoft.com/office/drawing/2014/main" id="{2E881470-3180-0004-423B-B1800F51D84E}"/>
                </a:ext>
              </a:extLst>
            </p:cNvPr>
            <p:cNvSpPr txBox="1"/>
            <p:nvPr/>
          </p:nvSpPr>
          <p:spPr>
            <a:xfrm>
              <a:off x="724738" y="1230879"/>
              <a:ext cx="6539894" cy="840358"/>
            </a:xfrm>
            <a:prstGeom prst="rect">
              <a:avLst/>
            </a:prstGeom>
          </p:spPr>
          <p:txBody>
            <a:bodyPr lIns="0" tIns="0" rIns="0" bIns="0" rtlCol="0" anchor="t">
              <a:spAutoFit/>
            </a:bodyPr>
            <a:lstStyle/>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000000"/>
                  </a:solidFill>
                  <a:effectLst/>
                  <a:uLnTx/>
                  <a:uFillTx/>
                  <a:latin typeface="Open Sans Condensed Bold Italics"/>
                  <a:ea typeface="Open Sans Condensed Bold Italics"/>
                  <a:cs typeface="Open Sans Condensed Bold Italics"/>
                  <a:sym typeface="Open Sans Condensed Bold Italics"/>
                </a:rPr>
                <a:t>SUMMER INTERN HOUSING</a:t>
              </a:r>
            </a:p>
          </p:txBody>
        </p:sp>
        <p:sp>
          <p:nvSpPr>
            <p:cNvPr id="19" name="Rectangle 18">
              <a:extLst>
                <a:ext uri="{FF2B5EF4-FFF2-40B4-BE49-F238E27FC236}">
                  <a16:creationId xmlns:a16="http://schemas.microsoft.com/office/drawing/2014/main" id="{6D76ED52-81D9-BD1F-F89C-1AE16DCC2A9A}"/>
                </a:ext>
              </a:extLst>
            </p:cNvPr>
            <p:cNvSpPr/>
            <p:nvPr/>
          </p:nvSpPr>
          <p:spPr>
            <a:xfrm>
              <a:off x="457191" y="941421"/>
              <a:ext cx="4981584" cy="249026"/>
            </a:xfrm>
            <a:prstGeom prst="rect">
              <a:avLst/>
            </a:prstGeom>
            <a:solidFill>
              <a:srgbClr val="D6BF92"/>
            </a:solidFill>
            <a:ln>
              <a:solidFill>
                <a:srgbClr val="D6BF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sp>
          <p:nvSpPr>
            <p:cNvPr id="20" name="TextBox 53">
              <a:extLst>
                <a:ext uri="{FF2B5EF4-FFF2-40B4-BE49-F238E27FC236}">
                  <a16:creationId xmlns:a16="http://schemas.microsoft.com/office/drawing/2014/main" id="{E3298DDD-7890-C509-2101-16680F598939}"/>
                </a:ext>
              </a:extLst>
            </p:cNvPr>
            <p:cNvSpPr txBox="1"/>
            <p:nvPr/>
          </p:nvSpPr>
          <p:spPr>
            <a:xfrm>
              <a:off x="685800" y="1000125"/>
              <a:ext cx="6539894" cy="1045543"/>
            </a:xfrm>
            <a:prstGeom prst="rect">
              <a:avLst/>
            </a:prstGeom>
          </p:spPr>
          <p:txBody>
            <a:bodyPr lIns="0" tIns="0" rIns="0" bIns="0" rtlCol="0" anchor="t">
              <a:spAutoFit/>
            </a:bodyPr>
            <a:lstStyle/>
            <a:p>
              <a:pPr marL="0" marR="0" lvl="0" indent="0" algn="l" defTabSz="914400" rtl="0" eaLnBrk="1" fontAlgn="auto" latinLnBrk="0" hangingPunct="1">
                <a:lnSpc>
                  <a:spcPts val="1590"/>
                </a:lnSpc>
                <a:spcBef>
                  <a:spcPts val="0"/>
                </a:spcBef>
                <a:spcAft>
                  <a:spcPts val="0"/>
                </a:spcAft>
                <a:buClrTx/>
                <a:buSzTx/>
                <a:buFontTx/>
                <a:buNone/>
                <a:tabLst/>
                <a:defRPr/>
              </a:pPr>
              <a:r>
                <a:rPr kumimoji="0" lang="en-US" sz="1600" b="1" i="0" u="none" strike="noStrike" kern="1200" cap="none" spc="14" normalizeH="0" baseline="0" noProof="0" dirty="0">
                  <a:ln>
                    <a:noFill/>
                  </a:ln>
                  <a:solidFill>
                    <a:srgbClr val="231F20"/>
                  </a:solidFill>
                  <a:effectLst/>
                  <a:uLnTx/>
                  <a:uFillTx/>
                  <a:latin typeface="Open Sans Condensed Ultra-Bold"/>
                  <a:ea typeface="Open Sans Condensed Ultra-Bold"/>
                  <a:cs typeface="Open Sans Condensed Ultra-Bold"/>
                  <a:sym typeface="Open Sans Condensed Ultra-Bold"/>
                </a:rPr>
                <a:t>STAY SMART THIS SUMMER IN INDIANAPOLIS:</a:t>
              </a:r>
            </a:p>
            <a:p>
              <a:pPr marL="0" marR="0" lvl="0" indent="0" algn="l" defTabSz="914400" rtl="0" eaLnBrk="1" fontAlgn="auto" latinLnBrk="0" hangingPunct="1">
                <a:lnSpc>
                  <a:spcPts val="6461"/>
                </a:lnSpc>
                <a:spcBef>
                  <a:spcPts val="0"/>
                </a:spcBef>
                <a:spcAft>
                  <a:spcPts val="0"/>
                </a:spcAft>
                <a:buClrTx/>
                <a:buSzTx/>
                <a:buFontTx/>
                <a:buNone/>
                <a:tabLst/>
                <a:defRPr/>
              </a:pPr>
              <a:r>
                <a:rPr kumimoji="0" lang="en-US" sz="6500" b="1" i="1" u="none" strike="noStrike" kern="1200" cap="none" spc="-474" normalizeH="0" baseline="0" noProof="0" dirty="0">
                  <a:ln>
                    <a:noFill/>
                  </a:ln>
                  <a:solidFill>
                    <a:srgbClr val="FFFFFF"/>
                  </a:solidFill>
                  <a:effectLst/>
                  <a:uLnTx/>
                  <a:uFillTx/>
                  <a:latin typeface="Open Sans Condensed Bold Italics"/>
                  <a:ea typeface="Open Sans Condensed Bold Italics"/>
                  <a:cs typeface="Open Sans Condensed Bold Italics"/>
                  <a:sym typeface="Open Sans Condensed Bold Italics"/>
                </a:rPr>
                <a:t>SUMMER INTERN HOUSING</a:t>
              </a:r>
            </a:p>
          </p:txBody>
        </p:sp>
      </p:grpSp>
      <p:grpSp>
        <p:nvGrpSpPr>
          <p:cNvPr id="41" name="Group 40">
            <a:extLst>
              <a:ext uri="{FF2B5EF4-FFF2-40B4-BE49-F238E27FC236}">
                <a16:creationId xmlns:a16="http://schemas.microsoft.com/office/drawing/2014/main" id="{AA4A4625-11AC-8910-ED50-7A01AD144E62}"/>
              </a:ext>
            </a:extLst>
          </p:cNvPr>
          <p:cNvGrpSpPr/>
          <p:nvPr/>
        </p:nvGrpSpPr>
        <p:grpSpPr>
          <a:xfrm>
            <a:off x="8451790" y="4435933"/>
            <a:ext cx="2895601" cy="1195221"/>
            <a:chOff x="2543174" y="3510129"/>
            <a:chExt cx="2895601" cy="1195221"/>
          </a:xfrm>
        </p:grpSpPr>
        <p:grpSp>
          <p:nvGrpSpPr>
            <p:cNvPr id="29" name="Group 9">
              <a:extLst>
                <a:ext uri="{FF2B5EF4-FFF2-40B4-BE49-F238E27FC236}">
                  <a16:creationId xmlns:a16="http://schemas.microsoft.com/office/drawing/2014/main" id="{DCA83C82-A872-926E-9652-0D1DCB1D6B6F}"/>
                </a:ext>
              </a:extLst>
            </p:cNvPr>
            <p:cNvGrpSpPr/>
            <p:nvPr/>
          </p:nvGrpSpPr>
          <p:grpSpPr>
            <a:xfrm>
              <a:off x="2543174" y="3510129"/>
              <a:ext cx="2895601" cy="1195221"/>
              <a:chOff x="0" y="0"/>
              <a:chExt cx="4629150" cy="1842503"/>
            </a:xfrm>
            <a:solidFill>
              <a:srgbClr val="D6BF92"/>
            </a:solidFill>
          </p:grpSpPr>
          <p:sp>
            <p:nvSpPr>
              <p:cNvPr id="30" name="Freeform 10">
                <a:extLst>
                  <a:ext uri="{FF2B5EF4-FFF2-40B4-BE49-F238E27FC236}">
                    <a16:creationId xmlns:a16="http://schemas.microsoft.com/office/drawing/2014/main" id="{378C5B67-EFCB-78A3-22BC-CA744DAF6582}"/>
                  </a:ext>
                </a:extLst>
              </p:cNvPr>
              <p:cNvSpPr/>
              <p:nvPr/>
            </p:nvSpPr>
            <p:spPr>
              <a:xfrm>
                <a:off x="66675" y="66675"/>
                <a:ext cx="4495800" cy="1709166"/>
              </a:xfrm>
              <a:custGeom>
                <a:avLst/>
                <a:gdLst/>
                <a:ahLst/>
                <a:cxnLst/>
                <a:rect l="l" t="t" r="r" b="b"/>
                <a:pathLst>
                  <a:path w="4495800" h="1709166">
                    <a:moveTo>
                      <a:pt x="0" y="1709166"/>
                    </a:moveTo>
                    <a:lnTo>
                      <a:pt x="4495800" y="1709166"/>
                    </a:lnTo>
                    <a:lnTo>
                      <a:pt x="4495800" y="0"/>
                    </a:lnTo>
                    <a:lnTo>
                      <a:pt x="0" y="0"/>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1" name="Freeform 11">
                <a:extLst>
                  <a:ext uri="{FF2B5EF4-FFF2-40B4-BE49-F238E27FC236}">
                    <a16:creationId xmlns:a16="http://schemas.microsoft.com/office/drawing/2014/main" id="{7292B4A8-89DC-46E0-394E-72BC85C261E0}"/>
                  </a:ext>
                </a:extLst>
              </p:cNvPr>
              <p:cNvSpPr/>
              <p:nvPr/>
            </p:nvSpPr>
            <p:spPr>
              <a:xfrm>
                <a:off x="63500" y="63500"/>
                <a:ext cx="4502150" cy="1715516"/>
              </a:xfrm>
              <a:custGeom>
                <a:avLst/>
                <a:gdLst/>
                <a:ahLst/>
                <a:cxnLst/>
                <a:rect l="l" t="t" r="r" b="b"/>
                <a:pathLst>
                  <a:path w="4502150" h="1715516">
                    <a:moveTo>
                      <a:pt x="3175" y="1709166"/>
                    </a:moveTo>
                    <a:lnTo>
                      <a:pt x="4498975" y="1709166"/>
                    </a:lnTo>
                    <a:lnTo>
                      <a:pt x="4498975" y="1712341"/>
                    </a:lnTo>
                    <a:lnTo>
                      <a:pt x="4495800" y="1712341"/>
                    </a:lnTo>
                    <a:lnTo>
                      <a:pt x="4495800" y="3175"/>
                    </a:lnTo>
                    <a:lnTo>
                      <a:pt x="4498975" y="3175"/>
                    </a:lnTo>
                    <a:lnTo>
                      <a:pt x="4498975" y="6350"/>
                    </a:lnTo>
                    <a:lnTo>
                      <a:pt x="3175" y="6350"/>
                    </a:lnTo>
                    <a:lnTo>
                      <a:pt x="3175" y="3175"/>
                    </a:lnTo>
                    <a:lnTo>
                      <a:pt x="6350" y="3175"/>
                    </a:lnTo>
                    <a:lnTo>
                      <a:pt x="6350" y="1712341"/>
                    </a:lnTo>
                    <a:lnTo>
                      <a:pt x="3175" y="1712341"/>
                    </a:lnTo>
                    <a:lnTo>
                      <a:pt x="3175" y="1709166"/>
                    </a:lnTo>
                    <a:moveTo>
                      <a:pt x="3175" y="1715516"/>
                    </a:moveTo>
                    <a:lnTo>
                      <a:pt x="0" y="1715516"/>
                    </a:lnTo>
                    <a:lnTo>
                      <a:pt x="0" y="1712341"/>
                    </a:lnTo>
                    <a:lnTo>
                      <a:pt x="0" y="3175"/>
                    </a:lnTo>
                    <a:lnTo>
                      <a:pt x="0" y="0"/>
                    </a:lnTo>
                    <a:lnTo>
                      <a:pt x="3175" y="0"/>
                    </a:lnTo>
                    <a:lnTo>
                      <a:pt x="4498975" y="0"/>
                    </a:lnTo>
                    <a:lnTo>
                      <a:pt x="4502150" y="0"/>
                    </a:lnTo>
                    <a:lnTo>
                      <a:pt x="4502150" y="3175"/>
                    </a:lnTo>
                    <a:lnTo>
                      <a:pt x="4502150" y="1712341"/>
                    </a:lnTo>
                    <a:lnTo>
                      <a:pt x="4502150" y="1715516"/>
                    </a:lnTo>
                    <a:lnTo>
                      <a:pt x="4498975" y="1715516"/>
                    </a:lnTo>
                    <a:lnTo>
                      <a:pt x="3175" y="1715516"/>
                    </a:lnTo>
                    <a:close/>
                  </a:path>
                </a:pathLst>
              </a:custGeom>
              <a:grp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32" name="TextBox 57">
              <a:extLst>
                <a:ext uri="{FF2B5EF4-FFF2-40B4-BE49-F238E27FC236}">
                  <a16:creationId xmlns:a16="http://schemas.microsoft.com/office/drawing/2014/main" id="{17EC2FB4-ABF4-74E3-58F5-09B5EFFDB97E}"/>
                </a:ext>
              </a:extLst>
            </p:cNvPr>
            <p:cNvSpPr txBox="1"/>
            <p:nvPr/>
          </p:nvSpPr>
          <p:spPr>
            <a:xfrm>
              <a:off x="2580908" y="3609470"/>
              <a:ext cx="2818145" cy="198581"/>
            </a:xfrm>
            <a:prstGeom prst="rect">
              <a:avLst/>
            </a:prstGeom>
          </p:spPr>
          <p:txBody>
            <a:bodyPr wrap="square" lIns="0" tIns="0" rIns="0" bIns="0" rtlCol="0" anchor="t">
              <a:spAutoFit/>
            </a:bodyPr>
            <a:lstStyle/>
            <a:p>
              <a:pPr marL="0" marR="0" lvl="0" indent="0" algn="ctr" defTabSz="914400" rtl="0" eaLnBrk="1" fontAlgn="auto" latinLnBrk="0" hangingPunct="1">
                <a:lnSpc>
                  <a:spcPts val="1679"/>
                </a:lnSpc>
                <a:spcBef>
                  <a:spcPts val="0"/>
                </a:spcBef>
                <a:spcAft>
                  <a:spcPts val="0"/>
                </a:spcAft>
                <a:buClrTx/>
                <a:buSzTx/>
                <a:buFontTx/>
                <a:buNone/>
                <a:tabLst/>
                <a:defRPr/>
              </a:pPr>
              <a:r>
                <a:rPr kumimoji="0" lang="en-US" sz="1200" b="1" i="0" u="none" strike="noStrike" kern="1200" cap="none" spc="154" normalizeH="0" baseline="0" noProof="0" dirty="0">
                  <a:ln>
                    <a:noFill/>
                  </a:ln>
                  <a:solidFill>
                    <a:srgbClr val="231F20"/>
                  </a:solidFill>
                  <a:effectLst/>
                  <a:uLnTx/>
                  <a:uFillTx/>
                  <a:latin typeface="Arimo Bold"/>
                  <a:ea typeface="Arimo Bold"/>
                  <a:cs typeface="Arimo Bold"/>
                  <a:sym typeface="Arimo Bold"/>
                </a:rPr>
                <a:t>PRICING</a:t>
              </a:r>
              <a:r>
                <a:rPr kumimoji="0" lang="en-US" sz="1200" b="0" i="0" u="none" strike="noStrike" kern="1200" cap="none" spc="154" normalizeH="0" baseline="0" noProof="0" dirty="0">
                  <a:ln>
                    <a:noFill/>
                  </a:ln>
                  <a:solidFill>
                    <a:srgbClr val="231F20"/>
                  </a:solidFill>
                  <a:effectLst/>
                  <a:uLnTx/>
                  <a:uFillTx/>
                  <a:latin typeface="Arimo"/>
                  <a:ea typeface="Arimo"/>
                  <a:cs typeface="Arimo"/>
                  <a:sym typeface="Arimo"/>
                </a:rPr>
                <a:t> </a:t>
              </a:r>
            </a:p>
          </p:txBody>
        </p:sp>
        <p:sp>
          <p:nvSpPr>
            <p:cNvPr id="36" name="TextBox 61">
              <a:extLst>
                <a:ext uri="{FF2B5EF4-FFF2-40B4-BE49-F238E27FC236}">
                  <a16:creationId xmlns:a16="http://schemas.microsoft.com/office/drawing/2014/main" id="{C516EAC0-3125-1270-7204-621E5185FF10}"/>
                </a:ext>
              </a:extLst>
            </p:cNvPr>
            <p:cNvSpPr txBox="1"/>
            <p:nvPr/>
          </p:nvSpPr>
          <p:spPr>
            <a:xfrm>
              <a:off x="2582894" y="3853919"/>
              <a:ext cx="2810204"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$75 </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non-refundable application fee</a:t>
              </a:r>
            </a:p>
          </p:txBody>
        </p:sp>
        <p:sp>
          <p:nvSpPr>
            <p:cNvPr id="37" name="TextBox 62">
              <a:extLst>
                <a:ext uri="{FF2B5EF4-FFF2-40B4-BE49-F238E27FC236}">
                  <a16:creationId xmlns:a16="http://schemas.microsoft.com/office/drawing/2014/main" id="{6397C017-C8F7-139F-E474-DC356F8B1EB4}"/>
                </a:ext>
              </a:extLst>
            </p:cNvPr>
            <p:cNvSpPr txBox="1"/>
            <p:nvPr/>
          </p:nvSpPr>
          <p:spPr>
            <a:xfrm>
              <a:off x="2582894" y="4099706"/>
              <a:ext cx="2812189"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$329</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Purdue students</a:t>
              </a:r>
            </a:p>
          </p:txBody>
        </p:sp>
        <p:sp>
          <p:nvSpPr>
            <p:cNvPr id="38" name="TextBox 63">
              <a:extLst>
                <a:ext uri="{FF2B5EF4-FFF2-40B4-BE49-F238E27FC236}">
                  <a16:creationId xmlns:a16="http://schemas.microsoft.com/office/drawing/2014/main" id="{C4C9AFFA-E2B2-0DB0-8700-2277F88CCDEA}"/>
                </a:ext>
              </a:extLst>
            </p:cNvPr>
            <p:cNvSpPr txBox="1"/>
            <p:nvPr/>
          </p:nvSpPr>
          <p:spPr>
            <a:xfrm>
              <a:off x="2580908" y="4336759"/>
              <a:ext cx="2816160" cy="237053"/>
            </a:xfrm>
            <a:prstGeom prst="rect">
              <a:avLst/>
            </a:prstGeom>
          </p:spPr>
          <p:txBody>
            <a:bodyPr wrap="square"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1200" b="1" i="0" u="none" strike="noStrike" kern="1200" cap="none" spc="-18" normalizeH="0" baseline="0" noProof="0" dirty="0">
                  <a:ln>
                    <a:noFill/>
                  </a:ln>
                  <a:solidFill>
                    <a:srgbClr val="231F20"/>
                  </a:solidFill>
                  <a:effectLst/>
                  <a:uLnTx/>
                  <a:uFillTx/>
                  <a:latin typeface="IBM Plex Sans Bold"/>
                  <a:ea typeface="IBM Plex Sans Bold"/>
                  <a:cs typeface="IBM Plex Sans Bold"/>
                  <a:sym typeface="IBM Plex Sans Bold"/>
                </a:rPr>
                <a:t>$371</a:t>
              </a:r>
              <a:r>
                <a:rPr kumimoji="0" lang="en-US" sz="1200" b="1" i="0" u="none" strike="noStrike" kern="1200" cap="none" spc="8"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/week for non-Purdue students</a:t>
              </a:r>
            </a:p>
          </p:txBody>
        </p:sp>
        <p:cxnSp>
          <p:nvCxnSpPr>
            <p:cNvPr id="40" name="Straight Connector 39">
              <a:extLst>
                <a:ext uri="{FF2B5EF4-FFF2-40B4-BE49-F238E27FC236}">
                  <a16:creationId xmlns:a16="http://schemas.microsoft.com/office/drawing/2014/main" id="{62B2254B-991A-6EE5-BFB9-86F099953742}"/>
                </a:ext>
              </a:extLst>
            </p:cNvPr>
            <p:cNvCxnSpPr/>
            <p:nvPr/>
          </p:nvCxnSpPr>
          <p:spPr>
            <a:xfrm>
              <a:off x="2686050" y="3838575"/>
              <a:ext cx="2600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Freeform 52">
            <a:extLst>
              <a:ext uri="{FF2B5EF4-FFF2-40B4-BE49-F238E27FC236}">
                <a16:creationId xmlns:a16="http://schemas.microsoft.com/office/drawing/2014/main" id="{47EDFF51-CBA2-2821-7145-852285DDFF71}"/>
              </a:ext>
            </a:extLst>
          </p:cNvPr>
          <p:cNvSpPr/>
          <p:nvPr/>
        </p:nvSpPr>
        <p:spPr>
          <a:xfrm>
            <a:off x="11636248" y="4460749"/>
            <a:ext cx="555752" cy="2406776"/>
          </a:xfrm>
          <a:custGeom>
            <a:avLst/>
            <a:gdLst/>
            <a:ahLst/>
            <a:cxnLst/>
            <a:rect l="l" t="t" r="r" b="b"/>
            <a:pathLst>
              <a:path w="555752" h="2406777">
                <a:moveTo>
                  <a:pt x="555753" y="0"/>
                </a:moveTo>
                <a:lnTo>
                  <a:pt x="0" y="2406777"/>
                </a:lnTo>
                <a:lnTo>
                  <a:pt x="555753" y="2406777"/>
                </a:lnTo>
                <a:lnTo>
                  <a:pt x="555753" y="0"/>
                </a:lnTo>
                <a:close/>
              </a:path>
            </a:pathLst>
          </a:custGeom>
          <a:solidFill>
            <a:srgbClr val="CCC8C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75" name="TextBox 64">
            <a:extLst>
              <a:ext uri="{FF2B5EF4-FFF2-40B4-BE49-F238E27FC236}">
                <a16:creationId xmlns:a16="http://schemas.microsoft.com/office/drawing/2014/main" id="{69A7D21E-E484-05EA-DC01-789BE478EE31}"/>
              </a:ext>
            </a:extLst>
          </p:cNvPr>
          <p:cNvSpPr txBox="1"/>
          <p:nvPr/>
        </p:nvSpPr>
        <p:spPr>
          <a:xfrm>
            <a:off x="8769589" y="5838432"/>
            <a:ext cx="2268339"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For more information, visit: tinyurl.com/</a:t>
            </a:r>
            <a:r>
              <a:rPr kumimoji="0" lang="en-US" sz="1200" b="1" i="0" u="none" strike="noStrike" kern="1200" cap="none" spc="9"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indyintern</a:t>
            </a:r>
            <a:endParaRPr kumimoji="0" lang="en-US" sz="1200" b="1" i="0" u="none" strike="noStrike" kern="1200" cap="none" spc="9"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nvGrpSpPr>
          <p:cNvPr id="82" name="Group 81">
            <a:extLst>
              <a:ext uri="{FF2B5EF4-FFF2-40B4-BE49-F238E27FC236}">
                <a16:creationId xmlns:a16="http://schemas.microsoft.com/office/drawing/2014/main" id="{F78BAF36-D91D-53BB-2202-95B26662E547}"/>
              </a:ext>
            </a:extLst>
          </p:cNvPr>
          <p:cNvGrpSpPr/>
          <p:nvPr/>
        </p:nvGrpSpPr>
        <p:grpSpPr>
          <a:xfrm>
            <a:off x="2042317" y="5482601"/>
            <a:ext cx="1248642" cy="1274007"/>
            <a:chOff x="2400510" y="4914120"/>
            <a:chExt cx="1248642" cy="1274007"/>
          </a:xfrm>
        </p:grpSpPr>
        <p:sp>
          <p:nvSpPr>
            <p:cNvPr id="74" name="Freeform 46">
              <a:extLst>
                <a:ext uri="{FF2B5EF4-FFF2-40B4-BE49-F238E27FC236}">
                  <a16:creationId xmlns:a16="http://schemas.microsoft.com/office/drawing/2014/main" id="{7AB7D03A-6AA6-A1CF-192C-6AA6A35936A8}"/>
                </a:ext>
              </a:extLst>
            </p:cNvPr>
            <p:cNvSpPr/>
            <p:nvPr/>
          </p:nvSpPr>
          <p:spPr>
            <a:xfrm>
              <a:off x="2467938" y="4914120"/>
              <a:ext cx="1113787" cy="1113806"/>
            </a:xfrm>
            <a:custGeom>
              <a:avLst/>
              <a:gdLst/>
              <a:ahLst/>
              <a:cxnLst/>
              <a:rect l="l" t="t" r="r" b="b"/>
              <a:pathLst>
                <a:path w="1113787" h="1113806">
                  <a:moveTo>
                    <a:pt x="0" y="0"/>
                  </a:moveTo>
                  <a:lnTo>
                    <a:pt x="1113787" y="0"/>
                  </a:lnTo>
                  <a:lnTo>
                    <a:pt x="1113787" y="1113806"/>
                  </a:lnTo>
                  <a:lnTo>
                    <a:pt x="0" y="1113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nvGrpSpPr>
            <p:cNvPr id="81" name="Group 80">
              <a:extLst>
                <a:ext uri="{FF2B5EF4-FFF2-40B4-BE49-F238E27FC236}">
                  <a16:creationId xmlns:a16="http://schemas.microsoft.com/office/drawing/2014/main" id="{40927F90-97B9-4900-A6BF-E9AB69878956}"/>
                </a:ext>
              </a:extLst>
            </p:cNvPr>
            <p:cNvGrpSpPr/>
            <p:nvPr/>
          </p:nvGrpSpPr>
          <p:grpSpPr>
            <a:xfrm>
              <a:off x="2400510" y="6047262"/>
              <a:ext cx="1248642" cy="140865"/>
              <a:chOff x="2447364" y="6093332"/>
              <a:chExt cx="1248642" cy="140865"/>
            </a:xfrm>
          </p:grpSpPr>
          <p:grpSp>
            <p:nvGrpSpPr>
              <p:cNvPr id="70" name="Group 18">
                <a:extLst>
                  <a:ext uri="{FF2B5EF4-FFF2-40B4-BE49-F238E27FC236}">
                    <a16:creationId xmlns:a16="http://schemas.microsoft.com/office/drawing/2014/main" id="{6EDA8ADA-1BD6-C2A4-B8F6-313B66595546}"/>
                  </a:ext>
                </a:extLst>
              </p:cNvPr>
              <p:cNvGrpSpPr/>
              <p:nvPr/>
            </p:nvGrpSpPr>
            <p:grpSpPr>
              <a:xfrm>
                <a:off x="2447364" y="6101971"/>
                <a:ext cx="129369" cy="132226"/>
                <a:chOff x="0" y="0"/>
                <a:chExt cx="172491" cy="176301"/>
              </a:xfrm>
            </p:grpSpPr>
            <p:sp>
              <p:nvSpPr>
                <p:cNvPr id="71" name="Freeform 19">
                  <a:extLst>
                    <a:ext uri="{FF2B5EF4-FFF2-40B4-BE49-F238E27FC236}">
                      <a16:creationId xmlns:a16="http://schemas.microsoft.com/office/drawing/2014/main" id="{B6FA60D8-F81F-1A74-A15D-A26F80B5F35B}"/>
                    </a:ext>
                  </a:extLst>
                </p:cNvPr>
                <p:cNvSpPr/>
                <p:nvPr/>
              </p:nvSpPr>
              <p:spPr>
                <a:xfrm>
                  <a:off x="0" y="0"/>
                  <a:ext cx="172466" cy="176276"/>
                </a:xfrm>
                <a:custGeom>
                  <a:avLst/>
                  <a:gdLst/>
                  <a:ahLst/>
                  <a:cxnLst/>
                  <a:rect l="l" t="t" r="r" b="b"/>
                  <a:pathLst>
                    <a:path w="172466" h="176276">
                      <a:moveTo>
                        <a:pt x="0" y="0"/>
                      </a:moveTo>
                      <a:lnTo>
                        <a:pt x="172466" y="0"/>
                      </a:lnTo>
                      <a:lnTo>
                        <a:pt x="172466" y="176276"/>
                      </a:lnTo>
                      <a:lnTo>
                        <a:pt x="0" y="176276"/>
                      </a:lnTo>
                      <a:lnTo>
                        <a:pt x="0" y="0"/>
                      </a:lnTo>
                      <a:close/>
                    </a:path>
                  </a:pathLst>
                </a:custGeom>
                <a:blipFill>
                  <a:blip r:embed="rId6"/>
                  <a:stretch>
                    <a:fillRect r="-14" b="-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grpSp>
            <p:nvGrpSpPr>
              <p:cNvPr id="72" name="Group 20">
                <a:extLst>
                  <a:ext uri="{FF2B5EF4-FFF2-40B4-BE49-F238E27FC236}">
                    <a16:creationId xmlns:a16="http://schemas.microsoft.com/office/drawing/2014/main" id="{11A97632-F4AB-1BFD-F1F5-97A89AF27267}"/>
                  </a:ext>
                </a:extLst>
              </p:cNvPr>
              <p:cNvGrpSpPr/>
              <p:nvPr/>
            </p:nvGrpSpPr>
            <p:grpSpPr>
              <a:xfrm>
                <a:off x="2611870" y="6103334"/>
                <a:ext cx="128768" cy="128768"/>
                <a:chOff x="0" y="0"/>
                <a:chExt cx="171691" cy="171691"/>
              </a:xfrm>
            </p:grpSpPr>
            <p:sp>
              <p:nvSpPr>
                <p:cNvPr id="73" name="Freeform 21">
                  <a:extLst>
                    <a:ext uri="{FF2B5EF4-FFF2-40B4-BE49-F238E27FC236}">
                      <a16:creationId xmlns:a16="http://schemas.microsoft.com/office/drawing/2014/main" id="{C3DBA9DE-94CB-FAF5-5AD9-0B2A2688E4FC}"/>
                    </a:ext>
                  </a:extLst>
                </p:cNvPr>
                <p:cNvSpPr/>
                <p:nvPr/>
              </p:nvSpPr>
              <p:spPr>
                <a:xfrm>
                  <a:off x="0" y="0"/>
                  <a:ext cx="171704" cy="171704"/>
                </a:xfrm>
                <a:custGeom>
                  <a:avLst/>
                  <a:gdLst/>
                  <a:ahLst/>
                  <a:cxnLst/>
                  <a:rect l="l" t="t" r="r" b="b"/>
                  <a:pathLst>
                    <a:path w="171704" h="171704">
                      <a:moveTo>
                        <a:pt x="0" y="0"/>
                      </a:moveTo>
                      <a:lnTo>
                        <a:pt x="171704" y="0"/>
                      </a:lnTo>
                      <a:lnTo>
                        <a:pt x="171704" y="171704"/>
                      </a:lnTo>
                      <a:lnTo>
                        <a:pt x="0" y="171704"/>
                      </a:lnTo>
                      <a:lnTo>
                        <a:pt x="0" y="0"/>
                      </a:lnTo>
                      <a:close/>
                    </a:path>
                  </a:pathLst>
                </a:custGeom>
                <a:blipFill>
                  <a:blip r:embed="rId7"/>
                  <a:stretch>
                    <a:fillRect r="7" b="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7" name="TextBox 67">
                <a:extLst>
                  <a:ext uri="{FF2B5EF4-FFF2-40B4-BE49-F238E27FC236}">
                    <a16:creationId xmlns:a16="http://schemas.microsoft.com/office/drawing/2014/main" id="{42A5D686-0465-9323-F56B-B00F720A7734}"/>
                  </a:ext>
                </a:extLst>
              </p:cNvPr>
              <p:cNvSpPr txBox="1"/>
              <p:nvPr/>
            </p:nvSpPr>
            <p:spPr>
              <a:xfrm>
                <a:off x="2774424" y="6093332"/>
                <a:ext cx="921582"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@reslifeatpurdue</a:t>
                </a:r>
              </a:p>
            </p:txBody>
          </p:sp>
        </p:grpSp>
      </p:grpSp>
      <p:grpSp>
        <p:nvGrpSpPr>
          <p:cNvPr id="83" name="Group 82">
            <a:extLst>
              <a:ext uri="{FF2B5EF4-FFF2-40B4-BE49-F238E27FC236}">
                <a16:creationId xmlns:a16="http://schemas.microsoft.com/office/drawing/2014/main" id="{4BC5BDFE-E443-FFA5-1AD1-CAF5320338C8}"/>
              </a:ext>
            </a:extLst>
          </p:cNvPr>
          <p:cNvGrpSpPr/>
          <p:nvPr/>
        </p:nvGrpSpPr>
        <p:grpSpPr>
          <a:xfrm>
            <a:off x="9192260" y="6342592"/>
            <a:ext cx="1422996" cy="143837"/>
            <a:chOff x="5802698" y="6098212"/>
            <a:chExt cx="1422996" cy="143837"/>
          </a:xfrm>
        </p:grpSpPr>
        <p:grpSp>
          <p:nvGrpSpPr>
            <p:cNvPr id="68" name="Group 16">
              <a:extLst>
                <a:ext uri="{FF2B5EF4-FFF2-40B4-BE49-F238E27FC236}">
                  <a16:creationId xmlns:a16="http://schemas.microsoft.com/office/drawing/2014/main" id="{86D441D4-736B-41C8-BF7D-F8BB4B8516F9}"/>
                </a:ext>
              </a:extLst>
            </p:cNvPr>
            <p:cNvGrpSpPr/>
            <p:nvPr/>
          </p:nvGrpSpPr>
          <p:grpSpPr>
            <a:xfrm>
              <a:off x="5802698" y="6106032"/>
              <a:ext cx="136017" cy="136017"/>
              <a:chOff x="0" y="0"/>
              <a:chExt cx="181356" cy="181356"/>
            </a:xfrm>
          </p:grpSpPr>
          <p:sp>
            <p:nvSpPr>
              <p:cNvPr id="69" name="Freeform 17">
                <a:extLst>
                  <a:ext uri="{FF2B5EF4-FFF2-40B4-BE49-F238E27FC236}">
                    <a16:creationId xmlns:a16="http://schemas.microsoft.com/office/drawing/2014/main" id="{E6D113C1-708D-FD67-3FC3-B25969888646}"/>
                  </a:ext>
                </a:extLst>
              </p:cNvPr>
              <p:cNvSpPr/>
              <p:nvPr/>
            </p:nvSpPr>
            <p:spPr>
              <a:xfrm>
                <a:off x="0" y="0"/>
                <a:ext cx="181356" cy="181356"/>
              </a:xfrm>
              <a:custGeom>
                <a:avLst/>
                <a:gdLst/>
                <a:ahLst/>
                <a:cxnLst/>
                <a:rect l="l" t="t" r="r" b="b"/>
                <a:pathLst>
                  <a:path w="181356" h="181356">
                    <a:moveTo>
                      <a:pt x="0" y="0"/>
                    </a:moveTo>
                    <a:lnTo>
                      <a:pt x="181356" y="0"/>
                    </a:lnTo>
                    <a:lnTo>
                      <a:pt x="181356" y="181356"/>
                    </a:lnTo>
                    <a:lnTo>
                      <a:pt x="0" y="18135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78" name="TextBox 68">
              <a:extLst>
                <a:ext uri="{FF2B5EF4-FFF2-40B4-BE49-F238E27FC236}">
                  <a16:creationId xmlns:a16="http://schemas.microsoft.com/office/drawing/2014/main" id="{9E06A8D4-9911-94A4-986D-97AB93FE138B}"/>
                </a:ext>
              </a:extLst>
            </p:cNvPr>
            <p:cNvSpPr txBox="1"/>
            <p:nvPr/>
          </p:nvSpPr>
          <p:spPr>
            <a:xfrm>
              <a:off x="5974348" y="6098212"/>
              <a:ext cx="1251346" cy="12913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a:t>
              </a:r>
              <a:r>
                <a:rPr kumimoji="0" lang="en-US" sz="800" b="1" i="0" u="none" strike="noStrike" kern="1200" cap="none" spc="14" normalizeH="0" baseline="0" noProof="0" dirty="0" err="1">
                  <a:ln>
                    <a:noFill/>
                  </a:ln>
                  <a:solidFill>
                    <a:srgbClr val="231F20"/>
                  </a:solidFill>
                  <a:effectLst/>
                  <a:uLnTx/>
                  <a:uFillTx/>
                  <a:latin typeface="IBM Plex Sans Condensed Bold"/>
                  <a:ea typeface="IBM Plex Sans Condensed Bold"/>
                  <a:cs typeface="IBM Plex Sans Condensed Bold"/>
                  <a:sym typeface="IBM Plex Sans Condensed Bold"/>
                </a:rPr>
                <a:t>UniversityResidences</a:t>
              </a:r>
              <a:endParaRPr kumimoji="0" lang="en-US" sz="800" b="1" i="0" u="none" strike="noStrike" kern="1200" cap="none" spc="14"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endParaRPr>
            </a:p>
          </p:txBody>
        </p:sp>
      </p:grpSp>
      <p:grpSp>
        <p:nvGrpSpPr>
          <p:cNvPr id="80" name="Group 79">
            <a:extLst>
              <a:ext uri="{FF2B5EF4-FFF2-40B4-BE49-F238E27FC236}">
                <a16:creationId xmlns:a16="http://schemas.microsoft.com/office/drawing/2014/main" id="{48D65E91-B254-D704-F656-081D3423000F}"/>
              </a:ext>
            </a:extLst>
          </p:cNvPr>
          <p:cNvGrpSpPr/>
          <p:nvPr/>
        </p:nvGrpSpPr>
        <p:grpSpPr>
          <a:xfrm>
            <a:off x="5084354" y="5435480"/>
            <a:ext cx="2013766" cy="1304953"/>
            <a:chOff x="106144" y="5403799"/>
            <a:chExt cx="2013766" cy="1304953"/>
          </a:xfrm>
        </p:grpSpPr>
        <p:pic>
          <p:nvPicPr>
            <p:cNvPr id="79" name="Picture 78" descr="A logo of a university&#10;&#10;AI-generated content may be incorrect.">
              <a:extLst>
                <a:ext uri="{FF2B5EF4-FFF2-40B4-BE49-F238E27FC236}">
                  <a16:creationId xmlns:a16="http://schemas.microsoft.com/office/drawing/2014/main" id="{BF05D09E-4CFE-0B3A-84EB-ADD02A532502}"/>
                </a:ext>
              </a:extLst>
            </p:cNvPr>
            <p:cNvPicPr>
              <a:picLocks noChangeAspect="1"/>
            </p:cNvPicPr>
            <p:nvPr/>
          </p:nvPicPr>
          <p:blipFill>
            <a:blip r:embed="rId9"/>
            <a:stretch>
              <a:fillRect/>
            </a:stretch>
          </p:blipFill>
          <p:spPr>
            <a:xfrm>
              <a:off x="306846" y="5403799"/>
              <a:ext cx="1612363" cy="1304953"/>
            </a:xfrm>
            <a:prstGeom prst="rect">
              <a:avLst/>
            </a:prstGeom>
          </p:spPr>
        </p:pic>
        <p:sp>
          <p:nvSpPr>
            <p:cNvPr id="76" name="TextBox 66">
              <a:extLst>
                <a:ext uri="{FF2B5EF4-FFF2-40B4-BE49-F238E27FC236}">
                  <a16:creationId xmlns:a16="http://schemas.microsoft.com/office/drawing/2014/main" id="{B64E3580-F7E3-B72F-64EE-9065176DB710}"/>
                </a:ext>
              </a:extLst>
            </p:cNvPr>
            <p:cNvSpPr txBox="1"/>
            <p:nvPr/>
          </p:nvSpPr>
          <p:spPr>
            <a:xfrm>
              <a:off x="106144" y="6578070"/>
              <a:ext cx="2013766" cy="128778"/>
            </a:xfrm>
            <a:prstGeom prst="rect">
              <a:avLst/>
            </a:prstGeom>
          </p:spPr>
          <p:txBody>
            <a:bodyPr wrap="square" lIns="0" tIns="0" rIns="0" bIns="0" rtlCol="0" anchor="t">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800" b="1" i="0" u="none" strike="noStrike" kern="1200" cap="none" spc="12" normalizeH="0" baseline="0" noProof="0" dirty="0">
                  <a:ln>
                    <a:noFill/>
                  </a:ln>
                  <a:solidFill>
                    <a:srgbClr val="231F20"/>
                  </a:solidFill>
                  <a:effectLst/>
                  <a:uLnTx/>
                  <a:uFillTx/>
                  <a:latin typeface="IBM Plex Sans Condensed Bold"/>
                  <a:ea typeface="IBM Plex Sans Condensed Bold"/>
                  <a:cs typeface="IBM Plex Sans Condensed Bold"/>
                  <a:sym typeface="IBM Plex Sans Condensed Bold"/>
                </a:rPr>
                <a:t>housing.purdue.edu/my-housing/indy</a:t>
              </a:r>
            </a:p>
          </p:txBody>
        </p:sp>
      </p:grpSp>
      <p:grpSp>
        <p:nvGrpSpPr>
          <p:cNvPr id="109" name="Group 12">
            <a:extLst>
              <a:ext uri="{FF2B5EF4-FFF2-40B4-BE49-F238E27FC236}">
                <a16:creationId xmlns:a16="http://schemas.microsoft.com/office/drawing/2014/main" id="{0415860B-A3C4-E460-13F2-EBC14B2DEA2F}"/>
              </a:ext>
            </a:extLst>
          </p:cNvPr>
          <p:cNvGrpSpPr/>
          <p:nvPr/>
        </p:nvGrpSpPr>
        <p:grpSpPr>
          <a:xfrm>
            <a:off x="8441750" y="155945"/>
            <a:ext cx="2923979" cy="2073044"/>
            <a:chOff x="0" y="0"/>
            <a:chExt cx="2840571" cy="1893519"/>
          </a:xfrm>
        </p:grpSpPr>
        <p:sp>
          <p:nvSpPr>
            <p:cNvPr id="110" name="Freeform 13">
              <a:extLst>
                <a:ext uri="{FF2B5EF4-FFF2-40B4-BE49-F238E27FC236}">
                  <a16:creationId xmlns:a16="http://schemas.microsoft.com/office/drawing/2014/main" id="{CB498261-F5F0-94E7-2C9A-D2E0E4D391D9}"/>
                </a:ext>
              </a:extLst>
            </p:cNvPr>
            <p:cNvSpPr/>
            <p:nvPr/>
          </p:nvSpPr>
          <p:spPr>
            <a:xfrm>
              <a:off x="0" y="0"/>
              <a:ext cx="2840609" cy="1893570"/>
            </a:xfrm>
            <a:custGeom>
              <a:avLst/>
              <a:gdLst/>
              <a:ahLst/>
              <a:cxnLst/>
              <a:rect l="l" t="t" r="r" b="b"/>
              <a:pathLst>
                <a:path w="2840609" h="1893570">
                  <a:moveTo>
                    <a:pt x="0" y="0"/>
                  </a:moveTo>
                  <a:lnTo>
                    <a:pt x="2840609" y="0"/>
                  </a:lnTo>
                  <a:lnTo>
                    <a:pt x="2840609" y="1893570"/>
                  </a:lnTo>
                  <a:lnTo>
                    <a:pt x="0" y="1893570"/>
                  </a:lnTo>
                  <a:lnTo>
                    <a:pt x="0" y="0"/>
                  </a:lnTo>
                  <a:close/>
                </a:path>
              </a:pathLst>
            </a:custGeom>
            <a:blipFill>
              <a:blip r:embed="rId10"/>
              <a:stretch>
                <a:fillRect l="-608" t="-928" r="-616" b="-910"/>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11" name="Group 14">
            <a:extLst>
              <a:ext uri="{FF2B5EF4-FFF2-40B4-BE49-F238E27FC236}">
                <a16:creationId xmlns:a16="http://schemas.microsoft.com/office/drawing/2014/main" id="{BB8F9FC5-2BD5-C50F-7913-2D4DD44B89FD}"/>
              </a:ext>
            </a:extLst>
          </p:cNvPr>
          <p:cNvGrpSpPr/>
          <p:nvPr/>
        </p:nvGrpSpPr>
        <p:grpSpPr>
          <a:xfrm>
            <a:off x="8441751" y="2342929"/>
            <a:ext cx="2915732" cy="1979067"/>
            <a:chOff x="0" y="0"/>
            <a:chExt cx="2840279" cy="1893519"/>
          </a:xfrm>
        </p:grpSpPr>
        <p:sp>
          <p:nvSpPr>
            <p:cNvPr id="112" name="Freeform 15">
              <a:extLst>
                <a:ext uri="{FF2B5EF4-FFF2-40B4-BE49-F238E27FC236}">
                  <a16:creationId xmlns:a16="http://schemas.microsoft.com/office/drawing/2014/main" id="{8FACB115-2FFA-264C-B7C8-E3818DF653C6}"/>
                </a:ext>
              </a:extLst>
            </p:cNvPr>
            <p:cNvSpPr/>
            <p:nvPr/>
          </p:nvSpPr>
          <p:spPr>
            <a:xfrm>
              <a:off x="0" y="0"/>
              <a:ext cx="2840228" cy="1893570"/>
            </a:xfrm>
            <a:custGeom>
              <a:avLst/>
              <a:gdLst/>
              <a:ahLst/>
              <a:cxnLst/>
              <a:rect l="l" t="t" r="r" b="b"/>
              <a:pathLst>
                <a:path w="2840228" h="1893570">
                  <a:moveTo>
                    <a:pt x="0" y="0"/>
                  </a:moveTo>
                  <a:lnTo>
                    <a:pt x="2840228" y="0"/>
                  </a:lnTo>
                  <a:lnTo>
                    <a:pt x="2840228" y="1893570"/>
                  </a:lnTo>
                  <a:lnTo>
                    <a:pt x="0" y="1893570"/>
                  </a:lnTo>
                  <a:lnTo>
                    <a:pt x="0" y="0"/>
                  </a:lnTo>
                  <a:close/>
                </a:path>
              </a:pathLst>
            </a:custGeom>
            <a:blipFill>
              <a:blip r:embed="rId11"/>
              <a:stretch>
                <a:fillRect r="-1" b="2"/>
              </a:stretch>
            </a:blipFill>
            <a:ln w="12700">
              <a:solidFill>
                <a:schemeClr val="tx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grpSp>
      <p:sp>
        <p:nvSpPr>
          <p:cNvPr id="113" name="TextBox 55">
            <a:extLst>
              <a:ext uri="{FF2B5EF4-FFF2-40B4-BE49-F238E27FC236}">
                <a16:creationId xmlns:a16="http://schemas.microsoft.com/office/drawing/2014/main" id="{3952D5CE-4603-EF5B-2B9A-B56644A807BB}"/>
              </a:ext>
            </a:extLst>
          </p:cNvPr>
          <p:cNvSpPr txBox="1"/>
          <p:nvPr/>
        </p:nvSpPr>
        <p:spPr>
          <a:xfrm>
            <a:off x="595575" y="2699929"/>
            <a:ext cx="7452956" cy="599588"/>
          </a:xfrm>
          <a:prstGeom prst="rect">
            <a:avLst/>
          </a:prstGeom>
        </p:spPr>
        <p:txBody>
          <a:bodyPr wrap="square" lIns="0" tIns="0" rIns="0" bIns="0" rtlCol="0" anchor="t">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Make</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your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summer</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internship</a:t>
            </a:r>
            <a:r>
              <a:rPr kumimoji="0" lang="en-US" sz="1200" b="1" i="0" u="none" strike="noStrike" kern="1200" cap="none" spc="7" normalizeH="0" baseline="0" noProof="0" dirty="0">
                <a:ln>
                  <a:noFill/>
                </a:ln>
                <a:solidFill>
                  <a:srgbClr val="FFFFFF"/>
                </a:solidFill>
                <a:effectLst/>
                <a:uLnTx/>
                <a:uFillTx/>
                <a:latin typeface="Franklin Gothic Book" panose="020B0503020102020204"/>
                <a:ea typeface="IBM Plex Sans Condensed Bold"/>
                <a:cs typeface="IBM Plex Sans Condensed Bold"/>
                <a:sym typeface="IBM Plex Sans Condensed Bold"/>
              </a:rPr>
              <a:t> </a:t>
            </a:r>
            <a: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t>a success with Purdue University Residences’ comfortable and convenient housing. </a:t>
            </a:r>
            <a:br>
              <a:rPr kumimoji="0" lang="en-US" sz="1200" b="1"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br>
              <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rPr>
            </a:br>
            <a:endParaRPr kumimoji="0" lang="en-US" sz="1200" b="0" i="0" u="none" strike="noStrike" kern="1200" cap="none" spc="7" normalizeH="0" baseline="0" noProof="0" dirty="0">
              <a:ln>
                <a:noFill/>
              </a:ln>
              <a:solidFill>
                <a:srgbClr val="231F20"/>
              </a:solidFill>
              <a:effectLst/>
              <a:uLnTx/>
              <a:uFillTx/>
              <a:latin typeface="Franklin Gothic Book" panose="020B0503020102020204"/>
              <a:ea typeface="IBM Plex Sans Condensed Bold"/>
              <a:cs typeface="IBM Plex Sans Condensed Bold"/>
              <a:sym typeface="IBM Plex Sans Condensed Bold"/>
            </a:endParaRPr>
          </a:p>
        </p:txBody>
      </p:sp>
      <p:sp>
        <p:nvSpPr>
          <p:cNvPr id="115" name="TextBox 65">
            <a:extLst>
              <a:ext uri="{FF2B5EF4-FFF2-40B4-BE49-F238E27FC236}">
                <a16:creationId xmlns:a16="http://schemas.microsoft.com/office/drawing/2014/main" id="{BB6CC0B7-5AA6-4A42-6C5B-A9F28C3D77A4}"/>
              </a:ext>
            </a:extLst>
          </p:cNvPr>
          <p:cNvSpPr txBox="1"/>
          <p:nvPr/>
        </p:nvSpPr>
        <p:spPr>
          <a:xfrm>
            <a:off x="595575" y="4995031"/>
            <a:ext cx="7452956" cy="307777"/>
          </a:xfrm>
          <a:prstGeom prst="rect">
            <a:avLst/>
          </a:prstGeom>
        </p:spPr>
        <p:txBody>
          <a:bodyPr wrap="square" lIns="0" tIns="0" rIns="0" bIns="0" rtlCol="0" anchor="t">
            <a:spAutoFit/>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11" normalizeH="0" baseline="0" noProof="0" dirty="0">
                <a:ln>
                  <a:noFill/>
                </a:ln>
                <a:solidFill>
                  <a:srgbClr val="231F20"/>
                </a:solidFill>
                <a:effectLst/>
                <a:uLnTx/>
                <a:uFillTx/>
                <a:latin typeface="Franklin Gothic Book" panose="020B0503020102020204"/>
                <a:ea typeface="Open Sans Condensed Medium" panose="020B0604020202020204" charset="0"/>
                <a:cs typeface="Open Sans Condensed Medium" panose="020B0604020202020204" charset="0"/>
                <a:sym typeface="Open Sans Condensed Medium"/>
              </a:rPr>
              <a:t>Each resident must be at least 18 years of age, enrolled in an internship at Purdue University or the greater Indianapolis area, enrolled in a higher education, degree-seeking program and must abide by the guidelines of behavior for University Residences.</a:t>
            </a:r>
          </a:p>
        </p:txBody>
      </p:sp>
      <p:sp>
        <p:nvSpPr>
          <p:cNvPr id="2" name="TextBox 1">
            <a:extLst>
              <a:ext uri="{FF2B5EF4-FFF2-40B4-BE49-F238E27FC236}">
                <a16:creationId xmlns:a16="http://schemas.microsoft.com/office/drawing/2014/main" id="{A0D47567-4B70-985D-809F-9E990C4456D8}"/>
              </a:ext>
            </a:extLst>
          </p:cNvPr>
          <p:cNvSpPr txBox="1"/>
          <p:nvPr/>
        </p:nvSpPr>
        <p:spPr>
          <a:xfrm>
            <a:off x="595575" y="3041960"/>
            <a:ext cx="363239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Private bedroom/bathroom within four-person apartment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Fully Furnished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Full Kitchen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In-unit Laundry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 Site Pool, Gym, Courtyard</a:t>
            </a:r>
          </a:p>
        </p:txBody>
      </p:sp>
      <p:sp>
        <p:nvSpPr>
          <p:cNvPr id="4" name="TextBox 3">
            <a:extLst>
              <a:ext uri="{FF2B5EF4-FFF2-40B4-BE49-F238E27FC236}">
                <a16:creationId xmlns:a16="http://schemas.microsoft.com/office/drawing/2014/main" id="{2D1192C2-186E-9CCB-8985-B2508C1E6933}"/>
              </a:ext>
            </a:extLst>
          </p:cNvPr>
          <p:cNvSpPr txBox="1"/>
          <p:nvPr/>
        </p:nvSpPr>
        <p:spPr>
          <a:xfrm>
            <a:off x="4356491" y="3047404"/>
            <a:ext cx="3632393"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Live-In Staff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24/7 Access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Gated Parking Garage (optional)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Downtown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One block from IndyGo bus lines </a:t>
            </a:r>
            <a:b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(Red, Green, Purple)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5499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B829-E52B-ED62-6D96-F78373F1F5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998A00-7101-213E-503A-47F5B635B2EA}"/>
              </a:ext>
            </a:extLst>
          </p:cNvPr>
          <p:cNvPicPr>
            <a:picLocks noChangeAspect="1"/>
          </p:cNvPicPr>
          <p:nvPr/>
        </p:nvPicPr>
        <p:blipFill>
          <a:blip r:embed="rId3">
            <a:extLst>
              <a:ext uri="{28A0092B-C50C-407E-A947-70E740481C1C}">
                <a14:useLocalDpi xmlns:a14="http://schemas.microsoft.com/office/drawing/2010/main" val="0"/>
              </a:ext>
            </a:extLst>
          </a:blip>
          <a:srcRect b="11346"/>
          <a:stretch>
            <a:fillRect/>
          </a:stretch>
        </p:blipFill>
        <p:spPr>
          <a:xfrm>
            <a:off x="4447429" y="-30204"/>
            <a:ext cx="7796963" cy="6912366"/>
          </a:xfrm>
          <a:prstGeom prst="rect">
            <a:avLst/>
          </a:prstGeom>
        </p:spPr>
      </p:pic>
      <p:sp>
        <p:nvSpPr>
          <p:cNvPr id="3" name="Data 2">
            <a:extLst>
              <a:ext uri="{FF2B5EF4-FFF2-40B4-BE49-F238E27FC236}">
                <a16:creationId xmlns:a16="http://schemas.microsoft.com/office/drawing/2014/main" id="{099751FE-F4FB-DA54-8CC5-E0124DAF2880}"/>
              </a:ext>
            </a:extLst>
          </p:cNvPr>
          <p:cNvSpPr/>
          <p:nvPr/>
        </p:nvSpPr>
        <p:spPr>
          <a:xfrm>
            <a:off x="-3618828" y="-54366"/>
            <a:ext cx="11391228" cy="11814566"/>
          </a:xfrm>
          <a:prstGeom prst="flowChartInputOutp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09630"/>
            <a:endParaRPr lang="en-US">
              <a:solidFill>
                <a:prstClr val="white"/>
              </a:solidFill>
              <a:latin typeface="Calibri"/>
            </a:endParaRPr>
          </a:p>
        </p:txBody>
      </p:sp>
      <p:sp>
        <p:nvSpPr>
          <p:cNvPr id="17" name="TextBox 16">
            <a:extLst>
              <a:ext uri="{FF2B5EF4-FFF2-40B4-BE49-F238E27FC236}">
                <a16:creationId xmlns:a16="http://schemas.microsoft.com/office/drawing/2014/main" id="{462FE0A8-7050-66E8-47E3-321CEE50D37D}"/>
              </a:ext>
            </a:extLst>
          </p:cNvPr>
          <p:cNvSpPr txBox="1"/>
          <p:nvPr/>
        </p:nvSpPr>
        <p:spPr>
          <a:xfrm>
            <a:off x="865020" y="5105401"/>
            <a:ext cx="5449693" cy="1200329"/>
          </a:xfrm>
          <a:prstGeom prst="rect">
            <a:avLst/>
          </a:prstGeom>
          <a:noFill/>
        </p:spPr>
        <p:txBody>
          <a:bodyPr wrap="square" rtlCol="0">
            <a:spAutoFit/>
          </a:bodyPr>
          <a:lstStyle/>
          <a:p>
            <a:pPr algn="ctr" defTabSz="609630"/>
            <a:r>
              <a:rPr lang="en-US" sz="2400" b="1" dirty="0">
                <a:solidFill>
                  <a:prstClr val="white"/>
                </a:solidFill>
                <a:latin typeface="Calibri"/>
              </a:rPr>
              <a:t>Date:</a:t>
            </a:r>
            <a:r>
              <a:rPr lang="en-US" sz="2400" dirty="0">
                <a:solidFill>
                  <a:prstClr val="white"/>
                </a:solidFill>
                <a:latin typeface="Calibri"/>
              </a:rPr>
              <a:t> Wednesday, February 25</a:t>
            </a:r>
            <a:r>
              <a:rPr lang="en-US" sz="2400" baseline="30000" dirty="0">
                <a:solidFill>
                  <a:prstClr val="white"/>
                </a:solidFill>
                <a:latin typeface="Calibri"/>
              </a:rPr>
              <a:t>th</a:t>
            </a:r>
            <a:r>
              <a:rPr lang="en-US" sz="2400" dirty="0">
                <a:solidFill>
                  <a:prstClr val="white"/>
                </a:solidFill>
                <a:latin typeface="Calibri"/>
              </a:rPr>
              <a:t>, 2026</a:t>
            </a:r>
          </a:p>
          <a:p>
            <a:pPr algn="ctr" defTabSz="609630"/>
            <a:r>
              <a:rPr lang="en-US" sz="2400" b="1" dirty="0">
                <a:solidFill>
                  <a:prstClr val="white"/>
                </a:solidFill>
                <a:latin typeface="Calibri"/>
              </a:rPr>
              <a:t>Time:</a:t>
            </a:r>
            <a:r>
              <a:rPr lang="en-US" sz="2400" dirty="0">
                <a:solidFill>
                  <a:prstClr val="white"/>
                </a:solidFill>
                <a:latin typeface="Calibri"/>
              </a:rPr>
              <a:t> 12:00 PM – 3:00 PM</a:t>
            </a:r>
          </a:p>
          <a:p>
            <a:pPr algn="ctr" defTabSz="609630"/>
            <a:r>
              <a:rPr lang="en-US" sz="2400" b="1" dirty="0">
                <a:solidFill>
                  <a:prstClr val="white"/>
                </a:solidFill>
                <a:latin typeface="Calibri"/>
              </a:rPr>
              <a:t>Location</a:t>
            </a:r>
            <a:r>
              <a:rPr lang="en-US" sz="2400" b="1" dirty="0">
                <a:solidFill>
                  <a:srgbClr val="F0D7B0"/>
                </a:solidFill>
                <a:latin typeface="Calibri"/>
              </a:rPr>
              <a:t>:</a:t>
            </a:r>
            <a:r>
              <a:rPr lang="en-US" sz="2400" dirty="0">
                <a:solidFill>
                  <a:srgbClr val="F0D7B0"/>
                </a:solidFill>
                <a:latin typeface="Calibri"/>
              </a:rPr>
              <a:t> The Launch Pad (ET 002)</a:t>
            </a:r>
          </a:p>
        </p:txBody>
      </p:sp>
      <p:sp>
        <p:nvSpPr>
          <p:cNvPr id="8" name="TextBox 13">
            <a:extLst>
              <a:ext uri="{FF2B5EF4-FFF2-40B4-BE49-F238E27FC236}">
                <a16:creationId xmlns:a16="http://schemas.microsoft.com/office/drawing/2014/main" id="{35FA60EF-72BB-011C-6E26-A2B824DA8F7F}"/>
              </a:ext>
            </a:extLst>
          </p:cNvPr>
          <p:cNvSpPr txBox="1"/>
          <p:nvPr/>
        </p:nvSpPr>
        <p:spPr>
          <a:xfrm>
            <a:off x="-958743" y="1733208"/>
            <a:ext cx="9245917" cy="1692771"/>
          </a:xfrm>
          <a:prstGeom prst="rect">
            <a:avLst/>
          </a:prstGeom>
        </p:spPr>
        <p:txBody>
          <a:bodyPr wrap="square" lIns="0" tIns="0" rIns="0" bIns="0" rtlCol="0" anchor="t">
            <a:spAutoFit/>
          </a:bodyPr>
          <a:lstStyle/>
          <a:p>
            <a:pPr algn="ctr" defTabSz="609630">
              <a:lnSpc>
                <a:spcPts val="6594"/>
              </a:lnSpc>
            </a:pPr>
            <a:r>
              <a:rPr lang="en-US" sz="6400" i="1" dirty="0">
                <a:solidFill>
                  <a:srgbClr val="F0D7B0"/>
                </a:solidFill>
                <a:latin typeface="Franklin Gothic Medium" panose="020B0603020102020204" pitchFamily="34" charset="0"/>
                <a:ea typeface="ITC Franklin Gothic LT Italics"/>
                <a:cs typeface="ITC Franklin Gothic LT Italics"/>
                <a:sym typeface="ITC Franklin Gothic LT Italics"/>
              </a:rPr>
              <a:t>Leave Your </a:t>
            </a:r>
          </a:p>
          <a:p>
            <a:pPr algn="ctr" defTabSz="609630">
              <a:lnSpc>
                <a:spcPts val="6594"/>
              </a:lnSpc>
            </a:pPr>
            <a:r>
              <a:rPr lang="en-US" sz="6400" i="1" dirty="0">
                <a:solidFill>
                  <a:srgbClr val="F0D7B0"/>
                </a:solidFill>
                <a:latin typeface="Franklin Gothic Medium" panose="020B0603020102020204" pitchFamily="34" charset="0"/>
                <a:ea typeface="ITC Franklin Gothic LT Italics"/>
                <a:cs typeface="ITC Franklin Gothic LT Italics"/>
                <a:sym typeface="ITC Franklin Gothic LT Italics"/>
              </a:rPr>
              <a:t>Lego Legacy</a:t>
            </a:r>
          </a:p>
        </p:txBody>
      </p:sp>
      <p:sp>
        <p:nvSpPr>
          <p:cNvPr id="9" name="TextBox 8">
            <a:extLst>
              <a:ext uri="{FF2B5EF4-FFF2-40B4-BE49-F238E27FC236}">
                <a16:creationId xmlns:a16="http://schemas.microsoft.com/office/drawing/2014/main" id="{D8BD0CF1-4679-A28C-C11F-728E3ACE8EE1}"/>
              </a:ext>
            </a:extLst>
          </p:cNvPr>
          <p:cNvSpPr txBox="1"/>
          <p:nvPr/>
        </p:nvSpPr>
        <p:spPr>
          <a:xfrm>
            <a:off x="936867" y="1204224"/>
            <a:ext cx="5454699" cy="707886"/>
          </a:xfrm>
          <a:prstGeom prst="rect">
            <a:avLst/>
          </a:prstGeom>
          <a:noFill/>
        </p:spPr>
        <p:txBody>
          <a:bodyPr wrap="square" rtlCol="0">
            <a:spAutoFit/>
          </a:bodyPr>
          <a:lstStyle/>
          <a:p>
            <a:pPr algn="ctr" defTabSz="609630"/>
            <a:r>
              <a:rPr lang="en-US" sz="4000" dirty="0">
                <a:solidFill>
                  <a:prstClr val="white">
                    <a:lumMod val="85000"/>
                  </a:prstClr>
                </a:solidFill>
                <a:latin typeface="Franklin Gothic Medium" panose="020B0603020102020204" pitchFamily="34" charset="0"/>
              </a:rPr>
              <a:t>INVITES YOU TO ATTEND </a:t>
            </a:r>
          </a:p>
        </p:txBody>
      </p:sp>
      <p:sp>
        <p:nvSpPr>
          <p:cNvPr id="12" name="TextBox 11">
            <a:extLst>
              <a:ext uri="{FF2B5EF4-FFF2-40B4-BE49-F238E27FC236}">
                <a16:creationId xmlns:a16="http://schemas.microsoft.com/office/drawing/2014/main" id="{1EEFC75D-FB28-A82D-5B59-DB134D93D0D0}"/>
              </a:ext>
            </a:extLst>
          </p:cNvPr>
          <p:cNvSpPr txBox="1"/>
          <p:nvPr/>
        </p:nvSpPr>
        <p:spPr>
          <a:xfrm>
            <a:off x="435753" y="3366688"/>
            <a:ext cx="6122223" cy="707694"/>
          </a:xfrm>
          <a:prstGeom prst="rect">
            <a:avLst/>
          </a:prstGeom>
          <a:noFill/>
        </p:spPr>
        <p:txBody>
          <a:bodyPr wrap="square">
            <a:spAutoFit/>
          </a:bodyPr>
          <a:lstStyle/>
          <a:p>
            <a:pPr algn="ctr" defTabSz="609630"/>
            <a:r>
              <a:rPr lang="en-US" sz="1333" dirty="0">
                <a:solidFill>
                  <a:prstClr val="white"/>
                </a:solidFill>
                <a:latin typeface="Calibri"/>
              </a:rPr>
              <a:t>Join us at collaborative LEGO stations where you’ll help build a shared community creation. Add a brick, connect with others, and watch our collective design come to life one piece at a time.</a:t>
            </a:r>
          </a:p>
        </p:txBody>
      </p:sp>
      <p:grpSp>
        <p:nvGrpSpPr>
          <p:cNvPr id="22" name="Group 21">
            <a:extLst>
              <a:ext uri="{FF2B5EF4-FFF2-40B4-BE49-F238E27FC236}">
                <a16:creationId xmlns:a16="http://schemas.microsoft.com/office/drawing/2014/main" id="{7321C914-3EAD-BA87-386F-46B915E0B3E6}"/>
              </a:ext>
            </a:extLst>
          </p:cNvPr>
          <p:cNvGrpSpPr/>
          <p:nvPr/>
        </p:nvGrpSpPr>
        <p:grpSpPr>
          <a:xfrm>
            <a:off x="1186970" y="4151265"/>
            <a:ext cx="2798077" cy="846667"/>
            <a:chOff x="1518551" y="6366453"/>
            <a:chExt cx="4197115" cy="1270000"/>
          </a:xfrm>
        </p:grpSpPr>
        <p:sp>
          <p:nvSpPr>
            <p:cNvPr id="14" name="TextBox 17">
              <a:extLst>
                <a:ext uri="{FF2B5EF4-FFF2-40B4-BE49-F238E27FC236}">
                  <a16:creationId xmlns:a16="http://schemas.microsoft.com/office/drawing/2014/main" id="{5CB072CD-3913-6827-A982-14534E3FE4D4}"/>
                </a:ext>
              </a:extLst>
            </p:cNvPr>
            <p:cNvSpPr txBox="1"/>
            <p:nvPr/>
          </p:nvSpPr>
          <p:spPr>
            <a:xfrm>
              <a:off x="1518551" y="6577494"/>
              <a:ext cx="2282109" cy="616419"/>
            </a:xfrm>
            <a:prstGeom prst="rect">
              <a:avLst/>
            </a:prstGeom>
          </p:spPr>
          <p:txBody>
            <a:bodyPr wrap="square" lIns="0" tIns="0" rIns="0" bIns="0" rtlCol="0" anchor="t">
              <a:spAutoFit/>
            </a:bodyPr>
            <a:lstStyle/>
            <a:p>
              <a:pPr algn="ctr" defTabSz="609630">
                <a:lnSpc>
                  <a:spcPts val="3655"/>
                </a:lnSpc>
              </a:pPr>
              <a:r>
                <a:rPr lang="en-US" sz="1867" spc="73" dirty="0">
                  <a:solidFill>
                    <a:srgbClr val="FFFFFF"/>
                  </a:solidFill>
                  <a:latin typeface="Franklin Gothic Medium" panose="020B0603020102020204" pitchFamily="34" charset="0"/>
                  <a:ea typeface="Impact"/>
                  <a:cs typeface="Impact"/>
                  <a:sym typeface="Impact"/>
                </a:rPr>
                <a:t>RSVP Here</a:t>
              </a:r>
            </a:p>
          </p:txBody>
        </p:sp>
        <p:cxnSp>
          <p:nvCxnSpPr>
            <p:cNvPr id="15" name="Straight Arrow Connector 14">
              <a:extLst>
                <a:ext uri="{FF2B5EF4-FFF2-40B4-BE49-F238E27FC236}">
                  <a16:creationId xmlns:a16="http://schemas.microsoft.com/office/drawing/2014/main" id="{804F2B9E-B2FF-469A-75A8-F13C5BAB4D86}"/>
                </a:ext>
              </a:extLst>
            </p:cNvPr>
            <p:cNvCxnSpPr>
              <a:cxnSpLocks/>
            </p:cNvCxnSpPr>
            <p:nvPr/>
          </p:nvCxnSpPr>
          <p:spPr>
            <a:xfrm>
              <a:off x="3800660" y="6988447"/>
              <a:ext cx="38425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50B3F35-BE70-9F57-A917-EC25CDF779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45666" y="6366453"/>
              <a:ext cx="1270000" cy="1270000"/>
            </a:xfrm>
            <a:prstGeom prst="rect">
              <a:avLst/>
            </a:prstGeom>
          </p:spPr>
        </p:pic>
      </p:grpSp>
      <p:sp>
        <p:nvSpPr>
          <p:cNvPr id="2" name="Freeform 12">
            <a:extLst>
              <a:ext uri="{FF2B5EF4-FFF2-40B4-BE49-F238E27FC236}">
                <a16:creationId xmlns:a16="http://schemas.microsoft.com/office/drawing/2014/main" id="{50D5C49F-D3F8-91D8-4706-1C6D41DEB262}"/>
              </a:ext>
            </a:extLst>
          </p:cNvPr>
          <p:cNvSpPr>
            <a:spLocks noChangeAspect="1"/>
          </p:cNvSpPr>
          <p:nvPr/>
        </p:nvSpPr>
        <p:spPr>
          <a:xfrm>
            <a:off x="283883" y="305524"/>
            <a:ext cx="7458635" cy="792480"/>
          </a:xfrm>
          <a:custGeom>
            <a:avLst/>
            <a:gdLst/>
            <a:ahLst/>
            <a:cxnLst/>
            <a:rect l="l" t="t" r="r" b="b"/>
            <a:pathLst>
              <a:path w="8947864" h="950711">
                <a:moveTo>
                  <a:pt x="0" y="0"/>
                </a:moveTo>
                <a:lnTo>
                  <a:pt x="8947864" y="0"/>
                </a:lnTo>
                <a:lnTo>
                  <a:pt x="8947864" y="950711"/>
                </a:lnTo>
                <a:lnTo>
                  <a:pt x="0" y="950711"/>
                </a:lnTo>
                <a:lnTo>
                  <a:pt x="0" y="0"/>
                </a:lnTo>
                <a:close/>
              </a:path>
            </a:pathLst>
          </a:custGeom>
          <a:blipFill>
            <a:blip r:embed="rId5"/>
            <a:stretch>
              <a:fillRect/>
            </a:stretch>
          </a:blipFill>
        </p:spPr>
        <p:txBody>
          <a:bodyPr/>
          <a:lstStyle/>
          <a:p>
            <a:pPr defTabSz="609630"/>
            <a:endParaRPr lang="en-US" sz="1200">
              <a:solidFill>
                <a:prstClr val="black"/>
              </a:solidFill>
              <a:latin typeface="Franklin Gothic Medium" panose="020B0603020102020204" pitchFamily="34" charset="0"/>
            </a:endParaRPr>
          </a:p>
        </p:txBody>
      </p:sp>
    </p:spTree>
    <p:extLst>
      <p:ext uri="{BB962C8B-B14F-4D97-AF65-F5344CB8AC3E}">
        <p14:creationId xmlns:p14="http://schemas.microsoft.com/office/powerpoint/2010/main" val="708288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ata 10">
            <a:extLst>
              <a:ext uri="{FF2B5EF4-FFF2-40B4-BE49-F238E27FC236}">
                <a16:creationId xmlns:a16="http://schemas.microsoft.com/office/drawing/2014/main" id="{E1589C41-904D-0B90-669F-DBA2C3B7EC77}"/>
              </a:ext>
            </a:extLst>
          </p:cNvPr>
          <p:cNvSpPr>
            <a:spLocks noGrp="1" noRot="1" noMove="1" noResize="1" noEditPoints="1" noAdjustHandles="1" noChangeArrowheads="1" noChangeShapeType="1"/>
          </p:cNvSpPr>
          <p:nvPr/>
        </p:nvSpPr>
        <p:spPr>
          <a:xfrm>
            <a:off x="-5299" y="-16460"/>
            <a:ext cx="8383985" cy="687446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27 w 8000"/>
              <a:gd name="connsiteY0" fmla="*/ 9971 h 10000"/>
              <a:gd name="connsiteX1" fmla="*/ 0 w 8000"/>
              <a:gd name="connsiteY1" fmla="*/ 0 h 10000"/>
              <a:gd name="connsiteX2" fmla="*/ 8000 w 8000"/>
              <a:gd name="connsiteY2" fmla="*/ 0 h 10000"/>
              <a:gd name="connsiteX3" fmla="*/ 6000 w 8000"/>
              <a:gd name="connsiteY3" fmla="*/ 10000 h 10000"/>
              <a:gd name="connsiteX4" fmla="*/ 27 w 8000"/>
              <a:gd name="connsiteY4" fmla="*/ 9971 h 10000"/>
              <a:gd name="connsiteX0" fmla="*/ 2 w 10007"/>
              <a:gd name="connsiteY0" fmla="*/ 10000 h 10000"/>
              <a:gd name="connsiteX1" fmla="*/ 7 w 10007"/>
              <a:gd name="connsiteY1" fmla="*/ 0 h 10000"/>
              <a:gd name="connsiteX2" fmla="*/ 10007 w 10007"/>
              <a:gd name="connsiteY2" fmla="*/ 0 h 10000"/>
              <a:gd name="connsiteX3" fmla="*/ 7507 w 10007"/>
              <a:gd name="connsiteY3" fmla="*/ 10000 h 10000"/>
              <a:gd name="connsiteX4" fmla="*/ 2 w 10007"/>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 h="10000">
                <a:moveTo>
                  <a:pt x="2" y="10000"/>
                </a:moveTo>
                <a:cubicBezTo>
                  <a:pt x="-9" y="6676"/>
                  <a:pt x="18" y="3324"/>
                  <a:pt x="7" y="0"/>
                </a:cubicBezTo>
                <a:lnTo>
                  <a:pt x="10007" y="0"/>
                </a:lnTo>
                <a:lnTo>
                  <a:pt x="7507" y="10000"/>
                </a:lnTo>
                <a:lnTo>
                  <a:pt x="2" y="10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ted Sans"/>
              <a:ea typeface="+mn-ea"/>
              <a:cs typeface="+mn-cs"/>
            </a:endParaRPr>
          </a:p>
        </p:txBody>
      </p:sp>
      <p:cxnSp>
        <p:nvCxnSpPr>
          <p:cNvPr id="36" name="Straight Connector 35">
            <a:extLst>
              <a:ext uri="{FF2B5EF4-FFF2-40B4-BE49-F238E27FC236}">
                <a16:creationId xmlns:a16="http://schemas.microsoft.com/office/drawing/2014/main" id="{46ACE64F-82B1-09DE-8361-FCED4F6CBE9D}"/>
              </a:ext>
            </a:extLst>
          </p:cNvPr>
          <p:cNvCxnSpPr>
            <a:cxnSpLocks/>
          </p:cNvCxnSpPr>
          <p:nvPr/>
        </p:nvCxnSpPr>
        <p:spPr>
          <a:xfrm flipH="1">
            <a:off x="8149389" y="5983705"/>
            <a:ext cx="4042611" cy="874295"/>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B176A4D-C462-728D-2873-9742860B18EC}"/>
              </a:ext>
            </a:extLst>
          </p:cNvPr>
          <p:cNvCxnSpPr>
            <a:cxnSpLocks/>
          </p:cNvCxnSpPr>
          <p:nvPr/>
        </p:nvCxnSpPr>
        <p:spPr>
          <a:xfrm flipH="1" flipV="1">
            <a:off x="10603832" y="0"/>
            <a:ext cx="1588168" cy="4459705"/>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323A766-DA7F-C557-EE3B-5F5E8F398AFA}"/>
              </a:ext>
            </a:extLst>
          </p:cNvPr>
          <p:cNvCxnSpPr>
            <a:cxnSpLocks/>
          </p:cNvCxnSpPr>
          <p:nvPr/>
        </p:nvCxnSpPr>
        <p:spPr>
          <a:xfrm flipV="1">
            <a:off x="11397916" y="493904"/>
            <a:ext cx="794084" cy="6364096"/>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3D3CAED0-00CB-3FDD-61A8-69846670E026}"/>
              </a:ext>
            </a:extLst>
          </p:cNvPr>
          <p:cNvSpPr txBox="1">
            <a:spLocks/>
          </p:cNvSpPr>
          <p:nvPr/>
        </p:nvSpPr>
        <p:spPr>
          <a:xfrm>
            <a:off x="2394744" y="307174"/>
            <a:ext cx="502989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CFB991"/>
                </a:solidFill>
                <a:effectLst/>
                <a:uLnTx/>
                <a:uFillTx/>
                <a:latin typeface="United Sans"/>
                <a:ea typeface="+mn-ea"/>
                <a:cs typeface="+mn-cs"/>
              </a:rPr>
              <a:t>THE LAUNCH PAD</a:t>
            </a:r>
          </a:p>
        </p:txBody>
      </p:sp>
      <p:sp>
        <p:nvSpPr>
          <p:cNvPr id="53" name="TextBox 52">
            <a:extLst>
              <a:ext uri="{FF2B5EF4-FFF2-40B4-BE49-F238E27FC236}">
                <a16:creationId xmlns:a16="http://schemas.microsoft.com/office/drawing/2014/main" id="{7C5E0EB5-0CFF-32B1-9C8C-A0D788899F81}"/>
              </a:ext>
            </a:extLst>
          </p:cNvPr>
          <p:cNvSpPr txBox="1"/>
          <p:nvPr/>
        </p:nvSpPr>
        <p:spPr>
          <a:xfrm>
            <a:off x="2564471" y="844758"/>
            <a:ext cx="45268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ted Sans"/>
                <a:ea typeface="+mn-ea"/>
                <a:cs typeface="+mn-cs"/>
              </a:rPr>
              <a:t>Spring 2026</a:t>
            </a:r>
            <a:r>
              <a:rPr kumimoji="0" lang="en-US" sz="3600" b="0" i="0" u="none" strike="noStrike" kern="1200" cap="none" spc="0" normalizeH="0" baseline="0" noProof="0">
                <a:ln>
                  <a:noFill/>
                </a:ln>
                <a:solidFill>
                  <a:prstClr val="white"/>
                </a:solidFill>
                <a:effectLst/>
                <a:uLnTx/>
                <a:uFillTx/>
                <a:latin typeface="United Sans"/>
                <a:ea typeface="+mn-ea"/>
                <a:cs typeface="+mn-cs"/>
              </a:rPr>
              <a:t> CALENDAR</a:t>
            </a:r>
          </a:p>
        </p:txBody>
      </p:sp>
      <p:sp>
        <p:nvSpPr>
          <p:cNvPr id="54" name="TextBox 53">
            <a:extLst>
              <a:ext uri="{FF2B5EF4-FFF2-40B4-BE49-F238E27FC236}">
                <a16:creationId xmlns:a16="http://schemas.microsoft.com/office/drawing/2014/main" id="{43F08BDC-981D-B3F6-888A-210F88A9EDE9}"/>
              </a:ext>
            </a:extLst>
          </p:cNvPr>
          <p:cNvSpPr txBox="1"/>
          <p:nvPr/>
        </p:nvSpPr>
        <p:spPr>
          <a:xfrm>
            <a:off x="604298" y="1857768"/>
            <a:ext cx="149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FB991"/>
                </a:solidFill>
                <a:effectLst/>
                <a:uLnTx/>
                <a:uFillTx/>
                <a:latin typeface="Acumin pro"/>
                <a:ea typeface="+mn-ea"/>
                <a:cs typeface="+mn-cs"/>
              </a:rPr>
              <a:t>Wed. 01/28 </a:t>
            </a:r>
          </a:p>
        </p:txBody>
      </p:sp>
      <p:sp>
        <p:nvSpPr>
          <p:cNvPr id="58" name="TextBox 57">
            <a:extLst>
              <a:ext uri="{FF2B5EF4-FFF2-40B4-BE49-F238E27FC236}">
                <a16:creationId xmlns:a16="http://schemas.microsoft.com/office/drawing/2014/main" id="{48F3C8BF-9C02-6809-CF1F-7EBE9EB5B022}"/>
              </a:ext>
            </a:extLst>
          </p:cNvPr>
          <p:cNvSpPr txBox="1"/>
          <p:nvPr/>
        </p:nvSpPr>
        <p:spPr>
          <a:xfrm>
            <a:off x="2089488" y="1857960"/>
            <a:ext cx="5694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FB991"/>
                </a:solidFill>
                <a:effectLst/>
                <a:uLnTx/>
                <a:uFillTx/>
                <a:latin typeface="United Sans"/>
                <a:ea typeface="+mn-ea"/>
                <a:cs typeface="+mn-cs"/>
              </a:rPr>
              <a:t>Welcome Back: Finding your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B991"/>
                </a:solidFill>
                <a:effectLst/>
                <a:uLnTx/>
                <a:uFillTx/>
                <a:latin typeface="United Sans"/>
                <a:ea typeface="+mn-ea"/>
                <a:cs typeface="+mn-cs"/>
              </a:rPr>
              <a:t>4-6 pm; The Launch Pad ET 002</a:t>
            </a:r>
          </a:p>
        </p:txBody>
      </p:sp>
      <p:sp>
        <p:nvSpPr>
          <p:cNvPr id="59" name="TextBox 58">
            <a:extLst>
              <a:ext uri="{FF2B5EF4-FFF2-40B4-BE49-F238E27FC236}">
                <a16:creationId xmlns:a16="http://schemas.microsoft.com/office/drawing/2014/main" id="{765E972D-D311-6E8E-FC3D-E52D41891C6B}"/>
              </a:ext>
            </a:extLst>
          </p:cNvPr>
          <p:cNvSpPr txBox="1"/>
          <p:nvPr/>
        </p:nvSpPr>
        <p:spPr>
          <a:xfrm>
            <a:off x="604298" y="3291888"/>
            <a:ext cx="13635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B991"/>
                </a:solidFill>
                <a:effectLst/>
                <a:uLnTx/>
                <a:uFillTx/>
                <a:latin typeface="United Sans"/>
                <a:ea typeface="+mn-ea"/>
                <a:cs typeface="+mn-cs"/>
              </a:rPr>
              <a:t>Wed. 02/25 </a:t>
            </a:r>
          </a:p>
        </p:txBody>
      </p:sp>
      <p:sp>
        <p:nvSpPr>
          <p:cNvPr id="60" name="TextBox 59">
            <a:extLst>
              <a:ext uri="{FF2B5EF4-FFF2-40B4-BE49-F238E27FC236}">
                <a16:creationId xmlns:a16="http://schemas.microsoft.com/office/drawing/2014/main" id="{F47C69AA-B35C-4556-AF64-90B065B9BFA9}"/>
              </a:ext>
            </a:extLst>
          </p:cNvPr>
          <p:cNvSpPr txBox="1"/>
          <p:nvPr/>
        </p:nvSpPr>
        <p:spPr>
          <a:xfrm>
            <a:off x="2089488" y="3291888"/>
            <a:ext cx="50298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B991"/>
                </a:solidFill>
                <a:effectLst/>
                <a:uLnTx/>
                <a:uFillTx/>
                <a:latin typeface="United Sans"/>
                <a:ea typeface="+mn-ea"/>
                <a:cs typeface="+mn-cs"/>
              </a:rPr>
              <a:t>Leave your LEGO Legacy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FB991"/>
                </a:solidFill>
                <a:effectLst/>
                <a:uLnTx/>
                <a:uFillTx/>
                <a:latin typeface="Acumin pro"/>
                <a:ea typeface="+mn-ea"/>
                <a:cs typeface="+mn-cs"/>
              </a:rPr>
              <a:t>12-3pm: The Launch Pad ET 002</a:t>
            </a:r>
            <a:endParaRPr kumimoji="0" lang="en-US" sz="1800" b="0" i="0" u="none" strike="noStrike" kern="1200" cap="none" spc="0" normalizeH="0" baseline="0" noProof="0">
              <a:ln>
                <a:noFill/>
              </a:ln>
              <a:solidFill>
                <a:srgbClr val="CFB991"/>
              </a:solidFill>
              <a:effectLst/>
              <a:uLnTx/>
              <a:uFillTx/>
              <a:latin typeface="United Sans"/>
              <a:ea typeface="+mn-ea"/>
              <a:cs typeface="+mn-cs"/>
            </a:endParaRPr>
          </a:p>
        </p:txBody>
      </p:sp>
      <p:sp>
        <p:nvSpPr>
          <p:cNvPr id="62" name="TextBox 61">
            <a:extLst>
              <a:ext uri="{FF2B5EF4-FFF2-40B4-BE49-F238E27FC236}">
                <a16:creationId xmlns:a16="http://schemas.microsoft.com/office/drawing/2014/main" id="{D356153C-578D-C454-CB76-705DE7A6DBB7}"/>
              </a:ext>
            </a:extLst>
          </p:cNvPr>
          <p:cNvSpPr txBox="1"/>
          <p:nvPr/>
        </p:nvSpPr>
        <p:spPr>
          <a:xfrm>
            <a:off x="604298" y="2595201"/>
            <a:ext cx="1283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ted Sans"/>
                <a:ea typeface="+mn-ea"/>
                <a:cs typeface="+mn-cs"/>
              </a:rPr>
              <a:t>Wed. 02/11 </a:t>
            </a:r>
          </a:p>
        </p:txBody>
      </p:sp>
      <p:sp>
        <p:nvSpPr>
          <p:cNvPr id="63" name="TextBox 62">
            <a:extLst>
              <a:ext uri="{FF2B5EF4-FFF2-40B4-BE49-F238E27FC236}">
                <a16:creationId xmlns:a16="http://schemas.microsoft.com/office/drawing/2014/main" id="{2F9443F9-4A9F-7172-6D82-D1A918C037D5}"/>
              </a:ext>
            </a:extLst>
          </p:cNvPr>
          <p:cNvSpPr txBox="1"/>
          <p:nvPr/>
        </p:nvSpPr>
        <p:spPr>
          <a:xfrm>
            <a:off x="2094226" y="2596233"/>
            <a:ext cx="49970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ted Sans"/>
                <a:ea typeface="+mn-ea"/>
                <a:cs typeface="+mn-cs"/>
              </a:rPr>
              <a:t>Community belonging 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cumin pro"/>
                <a:ea typeface="+mn-ea"/>
                <a:cs typeface="+mn-cs"/>
              </a:rPr>
              <a:t>2-6pm; The Launch Pad ET 002</a:t>
            </a:r>
          </a:p>
        </p:txBody>
      </p:sp>
      <p:sp>
        <p:nvSpPr>
          <p:cNvPr id="64" name="TextBox 63">
            <a:extLst>
              <a:ext uri="{FF2B5EF4-FFF2-40B4-BE49-F238E27FC236}">
                <a16:creationId xmlns:a16="http://schemas.microsoft.com/office/drawing/2014/main" id="{AAED91FA-F810-E865-52EE-0FB6918A8E5A}"/>
              </a:ext>
            </a:extLst>
          </p:cNvPr>
          <p:cNvSpPr txBox="1"/>
          <p:nvPr/>
        </p:nvSpPr>
        <p:spPr>
          <a:xfrm>
            <a:off x="2093434" y="4185278"/>
            <a:ext cx="323882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nited Sans"/>
                <a:ea typeface="+mn-ea"/>
                <a:cs typeface="+mn-cs"/>
              </a:rPr>
              <a:t>March Madness: Bracket Kickoff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United Sans"/>
                <a:ea typeface="+mn-ea"/>
                <a:cs typeface="+mn-cs"/>
              </a:rPr>
              <a:t>4-6pm; The Launch Pad ET 002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ted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ted Sans"/>
              <a:ea typeface="+mn-ea"/>
              <a:cs typeface="+mn-cs"/>
            </a:endParaRPr>
          </a:p>
        </p:txBody>
      </p:sp>
      <p:sp>
        <p:nvSpPr>
          <p:cNvPr id="65" name="TextBox 64">
            <a:extLst>
              <a:ext uri="{FF2B5EF4-FFF2-40B4-BE49-F238E27FC236}">
                <a16:creationId xmlns:a16="http://schemas.microsoft.com/office/drawing/2014/main" id="{A5E6E9F2-0986-A048-BC55-C52B55DF7A90}"/>
              </a:ext>
            </a:extLst>
          </p:cNvPr>
          <p:cNvSpPr txBox="1"/>
          <p:nvPr/>
        </p:nvSpPr>
        <p:spPr>
          <a:xfrm>
            <a:off x="604298" y="4185278"/>
            <a:ext cx="1360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cumin pro"/>
                <a:ea typeface="+mn-ea"/>
                <a:cs typeface="+mn-cs"/>
              </a:rPr>
              <a:t>Wed. 03/11 </a:t>
            </a:r>
          </a:p>
        </p:txBody>
      </p:sp>
      <p:sp>
        <p:nvSpPr>
          <p:cNvPr id="66" name="TextBox 65">
            <a:extLst>
              <a:ext uri="{FF2B5EF4-FFF2-40B4-BE49-F238E27FC236}">
                <a16:creationId xmlns:a16="http://schemas.microsoft.com/office/drawing/2014/main" id="{DB60CD31-3B2A-7DD9-65E1-957A322D6ADF}"/>
              </a:ext>
            </a:extLst>
          </p:cNvPr>
          <p:cNvSpPr txBox="1"/>
          <p:nvPr/>
        </p:nvSpPr>
        <p:spPr>
          <a:xfrm>
            <a:off x="628361" y="4886555"/>
            <a:ext cx="1488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B991"/>
                </a:solidFill>
                <a:effectLst/>
                <a:uLnTx/>
                <a:uFillTx/>
                <a:latin typeface="Aptos" panose="02110004020202020204"/>
                <a:ea typeface="+mn-ea"/>
                <a:cs typeface="+mn-cs"/>
              </a:rPr>
              <a:t>3/30 – 04/6</a:t>
            </a:r>
          </a:p>
        </p:txBody>
      </p:sp>
      <p:sp>
        <p:nvSpPr>
          <p:cNvPr id="67" name="TextBox 66">
            <a:extLst>
              <a:ext uri="{FF2B5EF4-FFF2-40B4-BE49-F238E27FC236}">
                <a16:creationId xmlns:a16="http://schemas.microsoft.com/office/drawing/2014/main" id="{FBA64A1E-18B9-89BF-3D34-B775DC382CAA}"/>
              </a:ext>
            </a:extLst>
          </p:cNvPr>
          <p:cNvSpPr txBox="1"/>
          <p:nvPr/>
        </p:nvSpPr>
        <p:spPr>
          <a:xfrm>
            <a:off x="2090390" y="4886555"/>
            <a:ext cx="38968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FB991"/>
                </a:solidFill>
                <a:effectLst/>
                <a:uLnTx/>
                <a:uFillTx/>
                <a:latin typeface="Acumin pro"/>
                <a:ea typeface="+mn-ea"/>
                <a:cs typeface="+mn-cs"/>
              </a:rPr>
              <a:t>March Madness: Watch Party 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FB991"/>
                </a:solidFill>
                <a:effectLst/>
                <a:uLnTx/>
                <a:uFillTx/>
                <a:latin typeface="Acumin pro"/>
                <a:ea typeface="+mn-ea"/>
                <a:cs typeface="+mn-cs"/>
              </a:rPr>
              <a:t>Join the Launch Pad March Madness Brackett Challenge! Scan the QR code, make your picks, and check back for weekly updates and prizes</a:t>
            </a:r>
          </a:p>
        </p:txBody>
      </p:sp>
      <p:sp>
        <p:nvSpPr>
          <p:cNvPr id="77" name="Flowchart: Data 76">
            <a:extLst>
              <a:ext uri="{FF2B5EF4-FFF2-40B4-BE49-F238E27FC236}">
                <a16:creationId xmlns:a16="http://schemas.microsoft.com/office/drawing/2014/main" id="{8DB98D72-A93D-BDD6-4BE2-C9A86831ACF1}"/>
              </a:ext>
            </a:extLst>
          </p:cNvPr>
          <p:cNvSpPr/>
          <p:nvPr/>
        </p:nvSpPr>
        <p:spPr>
          <a:xfrm>
            <a:off x="5461321" y="-58658"/>
            <a:ext cx="6760420" cy="693671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433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3433 w 10000"/>
              <a:gd name="connsiteY1" fmla="*/ 0 h 10000"/>
              <a:gd name="connsiteX2" fmla="*/ 10000 w 10000"/>
              <a:gd name="connsiteY2" fmla="*/ 0 h 10000"/>
              <a:gd name="connsiteX3" fmla="*/ 9361 w 10000"/>
              <a:gd name="connsiteY3" fmla="*/ 10000 h 10000"/>
              <a:gd name="connsiteX4" fmla="*/ 0 w 10000"/>
              <a:gd name="connsiteY4" fmla="*/ 10000 h 10000"/>
              <a:gd name="connsiteX0" fmla="*/ 0 w 9588"/>
              <a:gd name="connsiteY0" fmla="*/ 10000 h 10000"/>
              <a:gd name="connsiteX1" fmla="*/ 3433 w 9588"/>
              <a:gd name="connsiteY1" fmla="*/ 0 h 10000"/>
              <a:gd name="connsiteX2" fmla="*/ 9588 w 9588"/>
              <a:gd name="connsiteY2" fmla="*/ 29 h 10000"/>
              <a:gd name="connsiteX3" fmla="*/ 9361 w 9588"/>
              <a:gd name="connsiteY3" fmla="*/ 10000 h 10000"/>
              <a:gd name="connsiteX4" fmla="*/ 0 w 9588"/>
              <a:gd name="connsiteY4" fmla="*/ 10000 h 10000"/>
              <a:gd name="connsiteX0" fmla="*/ 0 w 10045"/>
              <a:gd name="connsiteY0" fmla="*/ 10000 h 10000"/>
              <a:gd name="connsiteX1" fmla="*/ 3581 w 10045"/>
              <a:gd name="connsiteY1" fmla="*/ 0 h 10000"/>
              <a:gd name="connsiteX2" fmla="*/ 10000 w 10045"/>
              <a:gd name="connsiteY2" fmla="*/ 29 h 10000"/>
              <a:gd name="connsiteX3" fmla="*/ 10025 w 10045"/>
              <a:gd name="connsiteY3" fmla="*/ 9986 h 10000"/>
              <a:gd name="connsiteX4" fmla="*/ 0 w 10045"/>
              <a:gd name="connsiteY4" fmla="*/ 10000 h 10000"/>
              <a:gd name="connsiteX0" fmla="*/ 0 w 10067"/>
              <a:gd name="connsiteY0" fmla="*/ 10000 h 10000"/>
              <a:gd name="connsiteX1" fmla="*/ 3581 w 10067"/>
              <a:gd name="connsiteY1" fmla="*/ 0 h 10000"/>
              <a:gd name="connsiteX2" fmla="*/ 10067 w 10067"/>
              <a:gd name="connsiteY2" fmla="*/ 15 h 10000"/>
              <a:gd name="connsiteX3" fmla="*/ 10025 w 10067"/>
              <a:gd name="connsiteY3" fmla="*/ 9986 h 10000"/>
              <a:gd name="connsiteX4" fmla="*/ 0 w 10067"/>
              <a:gd name="connsiteY4" fmla="*/ 10000 h 10000"/>
              <a:gd name="connsiteX0" fmla="*/ 0 w 10101"/>
              <a:gd name="connsiteY0" fmla="*/ 10000 h 10000"/>
              <a:gd name="connsiteX1" fmla="*/ 3581 w 10101"/>
              <a:gd name="connsiteY1" fmla="*/ 0 h 10000"/>
              <a:gd name="connsiteX2" fmla="*/ 10101 w 10101"/>
              <a:gd name="connsiteY2" fmla="*/ 72 h 10000"/>
              <a:gd name="connsiteX3" fmla="*/ 10025 w 10101"/>
              <a:gd name="connsiteY3" fmla="*/ 9986 h 10000"/>
              <a:gd name="connsiteX4" fmla="*/ 0 w 10101"/>
              <a:gd name="connsiteY4" fmla="*/ 10000 h 10000"/>
              <a:gd name="connsiteX0" fmla="*/ 0 w 10101"/>
              <a:gd name="connsiteY0" fmla="*/ 10000 h 10000"/>
              <a:gd name="connsiteX1" fmla="*/ 3581 w 10101"/>
              <a:gd name="connsiteY1" fmla="*/ 0 h 10000"/>
              <a:gd name="connsiteX2" fmla="*/ 10101 w 10101"/>
              <a:gd name="connsiteY2" fmla="*/ 72 h 10000"/>
              <a:gd name="connsiteX3" fmla="*/ 10025 w 10101"/>
              <a:gd name="connsiteY3" fmla="*/ 9986 h 10000"/>
              <a:gd name="connsiteX4" fmla="*/ 0 w 10101"/>
              <a:gd name="connsiteY4" fmla="*/ 10000 h 10000"/>
              <a:gd name="connsiteX0" fmla="*/ 0 w 10102"/>
              <a:gd name="connsiteY0" fmla="*/ 10000 h 10000"/>
              <a:gd name="connsiteX1" fmla="*/ 3581 w 10102"/>
              <a:gd name="connsiteY1" fmla="*/ 0 h 10000"/>
              <a:gd name="connsiteX2" fmla="*/ 10101 w 10102"/>
              <a:gd name="connsiteY2" fmla="*/ 72 h 10000"/>
              <a:gd name="connsiteX3" fmla="*/ 10076 w 10102"/>
              <a:gd name="connsiteY3" fmla="*/ 9943 h 10000"/>
              <a:gd name="connsiteX4" fmla="*/ 0 w 10102"/>
              <a:gd name="connsiteY4" fmla="*/ 10000 h 10000"/>
              <a:gd name="connsiteX0" fmla="*/ 0 w 10162"/>
              <a:gd name="connsiteY0" fmla="*/ 10000 h 10029"/>
              <a:gd name="connsiteX1" fmla="*/ 3581 w 10162"/>
              <a:gd name="connsiteY1" fmla="*/ 0 h 10029"/>
              <a:gd name="connsiteX2" fmla="*/ 10101 w 10162"/>
              <a:gd name="connsiteY2" fmla="*/ 72 h 10029"/>
              <a:gd name="connsiteX3" fmla="*/ 10143 w 10162"/>
              <a:gd name="connsiteY3" fmla="*/ 10029 h 10029"/>
              <a:gd name="connsiteX4" fmla="*/ 0 w 10162"/>
              <a:gd name="connsiteY4" fmla="*/ 10000 h 1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10029">
                <a:moveTo>
                  <a:pt x="0" y="10000"/>
                </a:moveTo>
                <a:lnTo>
                  <a:pt x="3581" y="0"/>
                </a:lnTo>
                <a:lnTo>
                  <a:pt x="10101" y="72"/>
                </a:lnTo>
                <a:cubicBezTo>
                  <a:pt x="10022" y="3396"/>
                  <a:pt x="10223" y="6705"/>
                  <a:pt x="10143" y="10029"/>
                </a:cubicBezTo>
                <a:lnTo>
                  <a:pt x="0" y="10000"/>
                </a:lnTo>
                <a:close/>
              </a:path>
            </a:pathLst>
          </a:cu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434B6CD-F174-B358-F84B-D82614E95E7C}"/>
              </a:ext>
            </a:extLst>
          </p:cNvPr>
          <p:cNvPicPr>
            <a:picLocks noChangeAspect="1"/>
          </p:cNvPicPr>
          <p:nvPr/>
        </p:nvPicPr>
        <p:blipFill>
          <a:blip r:embed="rId4"/>
          <a:stretch>
            <a:fillRect/>
          </a:stretch>
        </p:blipFill>
        <p:spPr>
          <a:xfrm>
            <a:off x="373543" y="6023132"/>
            <a:ext cx="5924161" cy="631376"/>
          </a:xfrm>
          <a:prstGeom prst="rect">
            <a:avLst/>
          </a:prstGeom>
        </p:spPr>
      </p:pic>
      <p:cxnSp>
        <p:nvCxnSpPr>
          <p:cNvPr id="7" name="Straight Connector 6">
            <a:extLst>
              <a:ext uri="{FF2B5EF4-FFF2-40B4-BE49-F238E27FC236}">
                <a16:creationId xmlns:a16="http://schemas.microsoft.com/office/drawing/2014/main" id="{FDD964B3-74E2-3126-A99A-110364D66CEA}"/>
              </a:ext>
            </a:extLst>
          </p:cNvPr>
          <p:cNvCxnSpPr>
            <a:cxnSpLocks/>
          </p:cNvCxnSpPr>
          <p:nvPr/>
        </p:nvCxnSpPr>
        <p:spPr>
          <a:xfrm flipH="1">
            <a:off x="-40221" y="-59904"/>
            <a:ext cx="939683" cy="6083036"/>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BE6C09C-E8BC-3ECE-4217-838E49117633}"/>
              </a:ext>
            </a:extLst>
          </p:cNvPr>
          <p:cNvCxnSpPr>
            <a:cxnSpLocks/>
          </p:cNvCxnSpPr>
          <p:nvPr/>
        </p:nvCxnSpPr>
        <p:spPr>
          <a:xfrm flipH="1">
            <a:off x="-14494" y="0"/>
            <a:ext cx="2829828" cy="1333710"/>
          </a:xfrm>
          <a:prstGeom prst="line">
            <a:avLst/>
          </a:prstGeom>
          <a:ln>
            <a:solidFill>
              <a:srgbClr val="CFB99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9EA8FBE-C127-FA88-C072-3271BA787F90}"/>
              </a:ext>
            </a:extLst>
          </p:cNvPr>
          <p:cNvSpPr txBox="1"/>
          <p:nvPr/>
        </p:nvSpPr>
        <p:spPr>
          <a:xfrm>
            <a:off x="2564471" y="1229022"/>
            <a:ext cx="4272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nited Sans"/>
                <a:ea typeface="+mn-ea"/>
                <a:cs typeface="+mn-cs"/>
              </a:rPr>
              <a:t>January - March</a:t>
            </a:r>
          </a:p>
        </p:txBody>
      </p:sp>
      <p:pic>
        <p:nvPicPr>
          <p:cNvPr id="3" name="Picture 2">
            <a:extLst>
              <a:ext uri="{FF2B5EF4-FFF2-40B4-BE49-F238E27FC236}">
                <a16:creationId xmlns:a16="http://schemas.microsoft.com/office/drawing/2014/main" id="{EE16371A-D686-8C40-5F9C-CF29A2A538F8}"/>
              </a:ext>
            </a:extLst>
          </p:cNvPr>
          <p:cNvPicPr>
            <a:picLocks noChangeAspect="1"/>
          </p:cNvPicPr>
          <p:nvPr/>
        </p:nvPicPr>
        <p:blipFill>
          <a:blip r:embed="rId5"/>
          <a:stretch>
            <a:fillRect/>
          </a:stretch>
        </p:blipFill>
        <p:spPr>
          <a:xfrm>
            <a:off x="10569182" y="5561648"/>
            <a:ext cx="910981" cy="922968"/>
          </a:xfrm>
          <a:prstGeom prst="rect">
            <a:avLst/>
          </a:prstGeom>
        </p:spPr>
      </p:pic>
    </p:spTree>
    <p:extLst>
      <p:ext uri="{BB962C8B-B14F-4D97-AF65-F5344CB8AC3E}">
        <p14:creationId xmlns:p14="http://schemas.microsoft.com/office/powerpoint/2010/main" val="57830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0BDE9D-40C4-9DCD-5C21-1270171B9CD7}"/>
              </a:ext>
            </a:extLst>
          </p:cNvPr>
          <p:cNvSpPr>
            <a:spLocks noGrp="1"/>
          </p:cNvSpPr>
          <p:nvPr>
            <p:ph type="body" sz="quarter" idx="11"/>
          </p:nvPr>
        </p:nvSpPr>
        <p:spPr/>
        <p:txBody>
          <a:bodyPr/>
          <a:lstStyle/>
          <a:p>
            <a:r>
              <a:rPr lang="en-US" sz="2400" i="1" dirty="0"/>
              <a:t>Through March 25, 2026</a:t>
            </a:r>
          </a:p>
        </p:txBody>
      </p:sp>
      <p:sp>
        <p:nvSpPr>
          <p:cNvPr id="3" name="Text Placeholder 2">
            <a:extLst>
              <a:ext uri="{FF2B5EF4-FFF2-40B4-BE49-F238E27FC236}">
                <a16:creationId xmlns:a16="http://schemas.microsoft.com/office/drawing/2014/main" id="{B3CBE19B-D397-761F-DECE-80E236FD44CE}"/>
              </a:ext>
            </a:extLst>
          </p:cNvPr>
          <p:cNvSpPr>
            <a:spLocks noGrp="1"/>
          </p:cNvSpPr>
          <p:nvPr>
            <p:ph type="body" sz="quarter" idx="10"/>
          </p:nvPr>
        </p:nvSpPr>
        <p:spPr>
          <a:xfrm>
            <a:off x="446314" y="3530600"/>
            <a:ext cx="5469743" cy="2345757"/>
          </a:xfrm>
        </p:spPr>
        <p:txBody>
          <a:bodyPr/>
          <a:lstStyle/>
          <a:p>
            <a:r>
              <a:rPr lang="en-US" sz="1867" dirty="0"/>
              <a:t>Apply for EPICS if you are interested in a project that supports local community and education organizations.</a:t>
            </a:r>
            <a:endParaRPr lang="en-US" sz="2133" dirty="0"/>
          </a:p>
          <a:p>
            <a:pPr marL="0" indent="0">
              <a:buNone/>
            </a:pPr>
            <a:endParaRPr lang="en-US" dirty="0"/>
          </a:p>
        </p:txBody>
      </p:sp>
      <p:sp>
        <p:nvSpPr>
          <p:cNvPr id="4" name="Title 3">
            <a:extLst>
              <a:ext uri="{FF2B5EF4-FFF2-40B4-BE49-F238E27FC236}">
                <a16:creationId xmlns:a16="http://schemas.microsoft.com/office/drawing/2014/main" id="{E58AB16C-CA21-6D56-93A7-DE48D02B111C}"/>
              </a:ext>
            </a:extLst>
          </p:cNvPr>
          <p:cNvSpPr>
            <a:spLocks noGrp="1"/>
          </p:cNvSpPr>
          <p:nvPr>
            <p:ph type="title"/>
          </p:nvPr>
        </p:nvSpPr>
        <p:spPr/>
        <p:txBody>
          <a:bodyPr>
            <a:normAutofit fontScale="90000"/>
          </a:bodyPr>
          <a:lstStyle/>
          <a:p>
            <a:r>
              <a:rPr lang="en-US" dirty="0"/>
              <a:t>EPICS &amp; VIP Pre-Registration Now Open</a:t>
            </a:r>
          </a:p>
        </p:txBody>
      </p:sp>
      <p:sp>
        <p:nvSpPr>
          <p:cNvPr id="7" name="Text Placeholder 6">
            <a:extLst>
              <a:ext uri="{FF2B5EF4-FFF2-40B4-BE49-F238E27FC236}">
                <a16:creationId xmlns:a16="http://schemas.microsoft.com/office/drawing/2014/main" id="{89F89446-9FDF-C87D-D774-63EE65450EEB}"/>
              </a:ext>
            </a:extLst>
          </p:cNvPr>
          <p:cNvSpPr>
            <a:spLocks noGrp="1"/>
          </p:cNvSpPr>
          <p:nvPr>
            <p:ph type="body" sz="quarter" idx="15"/>
          </p:nvPr>
        </p:nvSpPr>
        <p:spPr>
          <a:xfrm>
            <a:off x="6264929" y="3530600"/>
            <a:ext cx="5673071" cy="2345757"/>
          </a:xfrm>
        </p:spPr>
        <p:txBody>
          <a:bodyPr/>
          <a:lstStyle/>
          <a:p>
            <a:r>
              <a:rPr lang="en-US" sz="1867" dirty="0"/>
              <a:t>Apply for VIP if you are interested in design projects related to active research and national, international and industry-sponsored design challenges. </a:t>
            </a:r>
          </a:p>
          <a:p>
            <a:pPr marL="0" indent="0">
              <a:buNone/>
            </a:pPr>
            <a:endParaRPr lang="en-US" dirty="0"/>
          </a:p>
        </p:txBody>
      </p:sp>
      <p:sp>
        <p:nvSpPr>
          <p:cNvPr id="8" name="Slide Number Placeholder 7">
            <a:extLst>
              <a:ext uri="{FF2B5EF4-FFF2-40B4-BE49-F238E27FC236}">
                <a16:creationId xmlns:a16="http://schemas.microsoft.com/office/drawing/2014/main" id="{F60484D1-6FC1-6753-1A75-2192E28EE10D}"/>
              </a:ext>
            </a:extLst>
          </p:cNvPr>
          <p:cNvSpPr>
            <a:spLocks noGrp="1"/>
          </p:cNvSpPr>
          <p:nvPr>
            <p:ph type="sldNum" sz="quarter" idx="16"/>
          </p:nvPr>
        </p:nvSpPr>
        <p:spPr/>
        <p:txBody>
          <a:bodyPr/>
          <a:lstStyle/>
          <a:p>
            <a:pPr defTabSz="609630"/>
            <a:fld id="{3086EA1D-707D-B54C-8FFB-433BD1A27D0B}" type="slidenum">
              <a:rPr lang="en-US">
                <a:solidFill>
                  <a:srgbClr val="000000">
                    <a:tint val="75000"/>
                  </a:srgbClr>
                </a:solidFill>
                <a:latin typeface="Franklin Gothic Book" panose="020B0503020102020204"/>
              </a:rPr>
              <a:pPr defTabSz="609630"/>
              <a:t>9</a:t>
            </a:fld>
            <a:endParaRPr lang="en-US" dirty="0">
              <a:solidFill>
                <a:srgbClr val="000000">
                  <a:tint val="75000"/>
                </a:srgbClr>
              </a:solidFill>
              <a:latin typeface="Franklin Gothic Book" panose="020B0503020102020204"/>
            </a:endParaRPr>
          </a:p>
        </p:txBody>
      </p:sp>
      <p:sp>
        <p:nvSpPr>
          <p:cNvPr id="21" name="TextBox 20">
            <a:extLst>
              <a:ext uri="{FF2B5EF4-FFF2-40B4-BE49-F238E27FC236}">
                <a16:creationId xmlns:a16="http://schemas.microsoft.com/office/drawing/2014/main" id="{7B15BFB6-D909-A35E-148C-4073ED0555E3}"/>
              </a:ext>
            </a:extLst>
          </p:cNvPr>
          <p:cNvSpPr txBox="1"/>
          <p:nvPr/>
        </p:nvSpPr>
        <p:spPr>
          <a:xfrm>
            <a:off x="873394" y="1601623"/>
            <a:ext cx="3597007" cy="1200329"/>
          </a:xfrm>
          <a:prstGeom prst="rect">
            <a:avLst/>
          </a:prstGeom>
          <a:noFill/>
          <a:ln>
            <a:noFill/>
          </a:ln>
        </p:spPr>
        <p:txBody>
          <a:bodyPr wrap="square" rtlCol="0">
            <a:spAutoFit/>
          </a:bodyPr>
          <a:lstStyle/>
          <a:p>
            <a:pPr algn="ctr" defTabSz="609630"/>
            <a:r>
              <a:rPr lang="en-US" sz="2400" b="1" dirty="0">
                <a:solidFill>
                  <a:srgbClr val="CECACB"/>
                </a:solidFill>
                <a:latin typeface="Franklin Gothic Book" panose="020B0503020102020204"/>
              </a:rPr>
              <a:t>Why Should I Enroll? </a:t>
            </a:r>
          </a:p>
          <a:p>
            <a:pPr algn="ctr" defTabSz="609630"/>
            <a:r>
              <a:rPr lang="en-US" sz="1600" dirty="0">
                <a:solidFill>
                  <a:srgbClr val="CECACB"/>
                </a:solidFill>
                <a:latin typeface="Franklin Gothic Book" panose="020B0503020102020204"/>
              </a:rPr>
              <a:t>EPICS and VIP provide real world experience and great discussion points for job interviews.</a:t>
            </a:r>
          </a:p>
        </p:txBody>
      </p:sp>
      <p:grpSp>
        <p:nvGrpSpPr>
          <p:cNvPr id="22" name="Group 21">
            <a:extLst>
              <a:ext uri="{FF2B5EF4-FFF2-40B4-BE49-F238E27FC236}">
                <a16:creationId xmlns:a16="http://schemas.microsoft.com/office/drawing/2014/main" id="{9A284FE5-5B47-5BE2-438E-5BA0E26E92C4}"/>
              </a:ext>
            </a:extLst>
          </p:cNvPr>
          <p:cNvGrpSpPr/>
          <p:nvPr/>
        </p:nvGrpSpPr>
        <p:grpSpPr>
          <a:xfrm>
            <a:off x="1057007" y="1467616"/>
            <a:ext cx="3606801" cy="1661740"/>
            <a:chOff x="442509" y="2011165"/>
            <a:chExt cx="5410201" cy="2492610"/>
          </a:xfrm>
        </p:grpSpPr>
        <p:sp>
          <p:nvSpPr>
            <p:cNvPr id="23" name="Rectangle: Rounded Corners 22">
              <a:extLst>
                <a:ext uri="{FF2B5EF4-FFF2-40B4-BE49-F238E27FC236}">
                  <a16:creationId xmlns:a16="http://schemas.microsoft.com/office/drawing/2014/main" id="{89CF6063-6E85-8A3D-5774-F53ACE7C9302}"/>
                </a:ext>
              </a:extLst>
            </p:cNvPr>
            <p:cNvSpPr/>
            <p:nvPr/>
          </p:nvSpPr>
          <p:spPr>
            <a:xfrm>
              <a:off x="457200" y="2011165"/>
              <a:ext cx="5395510" cy="249261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endParaRPr lang="en-US" sz="1200">
                <a:solidFill>
                  <a:srgbClr val="FEFFFF"/>
                </a:solidFill>
                <a:latin typeface="Franklin Gothic Book" panose="020B0503020102020204"/>
              </a:endParaRPr>
            </a:p>
          </p:txBody>
        </p:sp>
        <p:sp>
          <p:nvSpPr>
            <p:cNvPr id="24" name="TextBox 23">
              <a:extLst>
                <a:ext uri="{FF2B5EF4-FFF2-40B4-BE49-F238E27FC236}">
                  <a16:creationId xmlns:a16="http://schemas.microsoft.com/office/drawing/2014/main" id="{D9667425-1DD9-2644-2E1F-096EA4294753}"/>
                </a:ext>
              </a:extLst>
            </p:cNvPr>
            <p:cNvSpPr txBox="1"/>
            <p:nvPr/>
          </p:nvSpPr>
          <p:spPr>
            <a:xfrm>
              <a:off x="442509" y="2400300"/>
              <a:ext cx="5395512" cy="1800494"/>
            </a:xfrm>
            <a:prstGeom prst="rect">
              <a:avLst/>
            </a:prstGeom>
            <a:noFill/>
            <a:ln>
              <a:noFill/>
            </a:ln>
          </p:spPr>
          <p:txBody>
            <a:bodyPr wrap="square" rtlCol="0">
              <a:spAutoFit/>
            </a:bodyPr>
            <a:lstStyle/>
            <a:p>
              <a:pPr algn="ctr" defTabSz="609630"/>
              <a:r>
                <a:rPr lang="en-US" sz="2400" b="1" dirty="0">
                  <a:solidFill>
                    <a:srgbClr val="CECACB"/>
                  </a:solidFill>
                  <a:latin typeface="Franklin Gothic Book" panose="020B0503020102020204"/>
                </a:rPr>
                <a:t>Why Should I Enroll? </a:t>
              </a:r>
            </a:p>
            <a:p>
              <a:pPr algn="ctr" defTabSz="609630"/>
              <a:r>
                <a:rPr lang="en-US" sz="1600" dirty="0">
                  <a:solidFill>
                    <a:srgbClr val="CECACB"/>
                  </a:solidFill>
                  <a:latin typeface="Franklin Gothic Book" panose="020B0503020102020204"/>
                </a:rPr>
                <a:t>EPICS and VIP provide real world experience and great discussion points for job interviews.</a:t>
              </a:r>
            </a:p>
          </p:txBody>
        </p:sp>
      </p:grpSp>
      <p:sp>
        <p:nvSpPr>
          <p:cNvPr id="25" name="Rectangle: Rounded Corners 24">
            <a:extLst>
              <a:ext uri="{FF2B5EF4-FFF2-40B4-BE49-F238E27FC236}">
                <a16:creationId xmlns:a16="http://schemas.microsoft.com/office/drawing/2014/main" id="{61A0C90E-FF2D-5BBD-96AA-AF959C159B28}"/>
              </a:ext>
            </a:extLst>
          </p:cNvPr>
          <p:cNvSpPr/>
          <p:nvPr/>
        </p:nvSpPr>
        <p:spPr>
          <a:xfrm>
            <a:off x="7528193" y="1462460"/>
            <a:ext cx="3597007" cy="166174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endParaRPr lang="en-US" sz="1200">
              <a:solidFill>
                <a:srgbClr val="FEFFFF"/>
              </a:solidFill>
              <a:latin typeface="Franklin Gothic Book" panose="020B0503020102020204"/>
            </a:endParaRPr>
          </a:p>
        </p:txBody>
      </p:sp>
      <p:sp>
        <p:nvSpPr>
          <p:cNvPr id="26" name="TextBox 25">
            <a:extLst>
              <a:ext uri="{FF2B5EF4-FFF2-40B4-BE49-F238E27FC236}">
                <a16:creationId xmlns:a16="http://schemas.microsoft.com/office/drawing/2014/main" id="{FD2C48D3-11FD-FB1B-A115-E201F3358FC6}"/>
              </a:ext>
            </a:extLst>
          </p:cNvPr>
          <p:cNvSpPr txBox="1"/>
          <p:nvPr/>
        </p:nvSpPr>
        <p:spPr>
          <a:xfrm>
            <a:off x="7518400" y="1794471"/>
            <a:ext cx="3597007" cy="1323439"/>
          </a:xfrm>
          <a:prstGeom prst="rect">
            <a:avLst/>
          </a:prstGeom>
          <a:noFill/>
          <a:ln>
            <a:noFill/>
          </a:ln>
        </p:spPr>
        <p:txBody>
          <a:bodyPr wrap="square" rtlCol="0">
            <a:spAutoFit/>
          </a:bodyPr>
          <a:lstStyle/>
          <a:p>
            <a:pPr algn="ctr" defTabSz="609630"/>
            <a:r>
              <a:rPr lang="en-US" sz="2400" b="1" dirty="0">
                <a:solidFill>
                  <a:srgbClr val="CECACB"/>
                </a:solidFill>
                <a:latin typeface="Franklin Gothic Book" panose="020B0503020102020204"/>
              </a:rPr>
              <a:t>Why Should I Pre-Register? </a:t>
            </a:r>
          </a:p>
          <a:p>
            <a:pPr algn="ctr" defTabSz="609630"/>
            <a:r>
              <a:rPr lang="en-US" sz="1600" dirty="0">
                <a:solidFill>
                  <a:srgbClr val="CECACB"/>
                </a:solidFill>
                <a:latin typeface="Franklin Gothic Book" panose="020B0503020102020204"/>
              </a:rPr>
              <a:t>Apply now to get on the team that best matches your interests.</a:t>
            </a:r>
          </a:p>
        </p:txBody>
      </p:sp>
      <p:pic>
        <p:nvPicPr>
          <p:cNvPr id="27" name="Picture 2">
            <a:extLst>
              <a:ext uri="{FF2B5EF4-FFF2-40B4-BE49-F238E27FC236}">
                <a16:creationId xmlns:a16="http://schemas.microsoft.com/office/drawing/2014/main" id="{67A4A64B-9D1B-6A35-9F65-F68DA577A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657" y="4698107"/>
            <a:ext cx="3369143" cy="11154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grey logo&#10;&#10;AI-generated content may be incorrect.">
            <a:extLst>
              <a:ext uri="{FF2B5EF4-FFF2-40B4-BE49-F238E27FC236}">
                <a16:creationId xmlns:a16="http://schemas.microsoft.com/office/drawing/2014/main" id="{3D047419-2F59-6A7F-59CC-E0DDBE3DB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0" y="4648200"/>
            <a:ext cx="3088078" cy="1142832"/>
          </a:xfrm>
          <a:prstGeom prst="rect">
            <a:avLst/>
          </a:prstGeom>
        </p:spPr>
      </p:pic>
      <p:sp>
        <p:nvSpPr>
          <p:cNvPr id="29" name="TextBox 28">
            <a:extLst>
              <a:ext uri="{FF2B5EF4-FFF2-40B4-BE49-F238E27FC236}">
                <a16:creationId xmlns:a16="http://schemas.microsoft.com/office/drawing/2014/main" id="{FC2520C6-F33A-9A2E-1130-09EC58C0AEF3}"/>
              </a:ext>
            </a:extLst>
          </p:cNvPr>
          <p:cNvSpPr txBox="1"/>
          <p:nvPr/>
        </p:nvSpPr>
        <p:spPr>
          <a:xfrm>
            <a:off x="3457482" y="6070600"/>
            <a:ext cx="5287921" cy="379656"/>
          </a:xfrm>
          <a:prstGeom prst="rect">
            <a:avLst/>
          </a:prstGeom>
          <a:solidFill>
            <a:schemeClr val="bg2"/>
          </a:solidFill>
        </p:spPr>
        <p:txBody>
          <a:bodyPr wrap="square" rtlCol="0">
            <a:spAutoFit/>
          </a:bodyPr>
          <a:lstStyle/>
          <a:p>
            <a:pPr algn="ctr" defTabSz="609630"/>
            <a:r>
              <a:rPr lang="en-US" sz="1867" dirty="0">
                <a:solidFill>
                  <a:srgbClr val="000000"/>
                </a:solidFill>
                <a:latin typeface="Franklin Gothic Book" panose="020B0503020102020204"/>
              </a:rPr>
              <a:t>Open to All Majors and Grade Levels</a:t>
            </a:r>
          </a:p>
        </p:txBody>
      </p:sp>
      <p:pic>
        <p:nvPicPr>
          <p:cNvPr id="31" name="Picture 30">
            <a:extLst>
              <a:ext uri="{FF2B5EF4-FFF2-40B4-BE49-F238E27FC236}">
                <a16:creationId xmlns:a16="http://schemas.microsoft.com/office/drawing/2014/main" id="{D3FE2236-D561-50FB-2FAC-32B295EA3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85" y="4597401"/>
            <a:ext cx="1305015" cy="1305015"/>
          </a:xfrm>
          <a:prstGeom prst="rect">
            <a:avLst/>
          </a:prstGeom>
        </p:spPr>
      </p:pic>
      <p:pic>
        <p:nvPicPr>
          <p:cNvPr id="33" name="Picture 32">
            <a:extLst>
              <a:ext uri="{FF2B5EF4-FFF2-40B4-BE49-F238E27FC236}">
                <a16:creationId xmlns:a16="http://schemas.microsoft.com/office/drawing/2014/main" id="{122B49C7-77A4-EB07-6FF1-3AEB4D1F0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1600" y="4546600"/>
            <a:ext cx="1406616" cy="1406616"/>
          </a:xfrm>
          <a:prstGeom prst="rect">
            <a:avLst/>
          </a:prstGeom>
        </p:spPr>
      </p:pic>
      <p:sp>
        <p:nvSpPr>
          <p:cNvPr id="34" name="TextBox 33">
            <a:extLst>
              <a:ext uri="{FF2B5EF4-FFF2-40B4-BE49-F238E27FC236}">
                <a16:creationId xmlns:a16="http://schemas.microsoft.com/office/drawing/2014/main" id="{1FDCB403-073B-2D0A-329F-D01D04ADB9D4}"/>
              </a:ext>
            </a:extLst>
          </p:cNvPr>
          <p:cNvSpPr txBox="1"/>
          <p:nvPr/>
        </p:nvSpPr>
        <p:spPr>
          <a:xfrm>
            <a:off x="4882243" y="6426200"/>
            <a:ext cx="2438400" cy="338554"/>
          </a:xfrm>
          <a:prstGeom prst="rect">
            <a:avLst/>
          </a:prstGeom>
          <a:noFill/>
        </p:spPr>
        <p:txBody>
          <a:bodyPr wrap="square" rtlCol="0">
            <a:spAutoFit/>
          </a:bodyPr>
          <a:lstStyle/>
          <a:p>
            <a:pPr algn="ctr" defTabSz="609630"/>
            <a:r>
              <a:rPr lang="en-US" sz="1600" dirty="0">
                <a:solidFill>
                  <a:srgbClr val="000000"/>
                </a:solidFill>
                <a:latin typeface="Franklin Gothic Book" panose="020B0503020102020204"/>
              </a:rPr>
              <a:t>1 or 2 credit hours</a:t>
            </a:r>
          </a:p>
        </p:txBody>
      </p:sp>
    </p:spTree>
    <p:extLst>
      <p:ext uri="{BB962C8B-B14F-4D97-AF65-F5344CB8AC3E}">
        <p14:creationId xmlns:p14="http://schemas.microsoft.com/office/powerpoint/2010/main" val="2899150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7.xml><?xml version="1.0" encoding="utf-8"?>
<a:theme xmlns:a="http://schemas.openxmlformats.org/drawingml/2006/main" name="6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1774</Words>
  <Application>Microsoft Macintosh PowerPoint</Application>
  <PresentationFormat>Widescreen</PresentationFormat>
  <Paragraphs>107</Paragraphs>
  <Slides>13</Slides>
  <Notes>6</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13</vt:i4>
      </vt:variant>
    </vt:vector>
  </HeadingPairs>
  <TitlesOfParts>
    <vt:vector size="44" baseType="lpstr">
      <vt:lpstr>Acumin pro</vt:lpstr>
      <vt:lpstr>Acumin pro</vt:lpstr>
      <vt:lpstr>Acumin Pro Condensed Semibold</vt:lpstr>
      <vt:lpstr>Acumin Pro Medium</vt:lpstr>
      <vt:lpstr>Acumin Pro Semibold</vt:lpstr>
      <vt:lpstr>Aptos</vt:lpstr>
      <vt:lpstr>Aptos Display</vt:lpstr>
      <vt:lpstr>Arial</vt:lpstr>
      <vt:lpstr>Arimo</vt:lpstr>
      <vt:lpstr>Arimo Bold</vt:lpstr>
      <vt:lpstr>Calibri</vt:lpstr>
      <vt:lpstr>Consolas</vt:lpstr>
      <vt:lpstr>Franklin Gothic Book</vt:lpstr>
      <vt:lpstr>Franklin Gothic Medium</vt:lpstr>
      <vt:lpstr>Franklin Gothic Medium Cond</vt:lpstr>
      <vt:lpstr>IBM Plex Sans Bold</vt:lpstr>
      <vt:lpstr>IBM Plex Sans Condensed Bold</vt:lpstr>
      <vt:lpstr>Open Sans Condensed Bold Italics</vt:lpstr>
      <vt:lpstr>Open Sans Condensed Ultra-Bold</vt:lpstr>
      <vt:lpstr>United Italic Cd Bd</vt:lpstr>
      <vt:lpstr>United Italic Cd Md</vt:lpstr>
      <vt:lpstr>United Sans</vt:lpstr>
      <vt:lpstr>United Sans Rg Bd</vt:lpstr>
      <vt:lpstr>Wingdings</vt:lpstr>
      <vt:lpstr>Office Theme</vt:lpstr>
      <vt:lpstr>1_Office Theme</vt:lpstr>
      <vt:lpstr>2_Office Theme</vt:lpstr>
      <vt:lpstr>3_Office Theme</vt:lpstr>
      <vt:lpstr>4_Office Theme</vt:lpstr>
      <vt:lpstr>5_Office Theme</vt:lpstr>
      <vt:lpstr>6_Office Theme</vt:lpstr>
      <vt:lpstr>PowerPoint Presentation</vt:lpstr>
      <vt:lpstr>Start your Purdue Certificate in Entrepreneurship Fall 2026</vt:lpstr>
      <vt:lpstr>PowerPoint Presentation</vt:lpstr>
      <vt:lpstr>Pursue your Master’s Degree in Indianapolis!  Apply now! Final Deadlines early March/April 2026</vt:lpstr>
      <vt:lpstr>PowerPoint Presentation</vt:lpstr>
      <vt:lpstr>PowerPoint Presentation</vt:lpstr>
      <vt:lpstr>PowerPoint Presentation</vt:lpstr>
      <vt:lpstr>PowerPoint Presentation</vt:lpstr>
      <vt:lpstr>EPICS &amp; VIP Pre-Registration Now Open</vt:lpstr>
      <vt:lpstr>Seeking Student Design Reviewers </vt:lpstr>
      <vt:lpstr>Dr. We Wang, PhD - Seminar</vt:lpstr>
      <vt:lpstr>PowerPoint Presentation</vt:lpstr>
      <vt:lpstr>Dr. Kamia Smith , PhD - Seminar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JJ Sadler</dc:creator>
  <cp:lastModifiedBy>Julia Diane Davis</cp:lastModifiedBy>
  <cp:revision>3</cp:revision>
  <dcterms:created xsi:type="dcterms:W3CDTF">2026-01-09T16:04:54Z</dcterms:created>
  <dcterms:modified xsi:type="dcterms:W3CDTF">2026-02-20T13:11:53Z</dcterms:modified>
</cp:coreProperties>
</file>