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4" r:id="rId3"/>
    <p:sldMasterId id="2147483780" r:id="rId4"/>
    <p:sldMasterId id="2147483906" r:id="rId5"/>
    <p:sldMasterId id="2147483962" r:id="rId6"/>
    <p:sldMasterId id="2147483989" r:id="rId7"/>
    <p:sldMasterId id="2147484019" r:id="rId8"/>
    <p:sldMasterId id="2147484031" r:id="rId9"/>
    <p:sldMasterId id="2147484058" r:id="rId10"/>
  </p:sldMasterIdLst>
  <p:notesMasterIdLst>
    <p:notesMasterId r:id="rId41"/>
  </p:notesMasterIdLst>
  <p:sldIdLst>
    <p:sldId id="382" r:id="rId11"/>
    <p:sldId id="277" r:id="rId12"/>
    <p:sldId id="378" r:id="rId13"/>
    <p:sldId id="379" r:id="rId14"/>
    <p:sldId id="298" r:id="rId15"/>
    <p:sldId id="380" r:id="rId16"/>
    <p:sldId id="267" r:id="rId17"/>
    <p:sldId id="365" r:id="rId18"/>
    <p:sldId id="334" r:id="rId19"/>
    <p:sldId id="332" r:id="rId20"/>
    <p:sldId id="297" r:id="rId21"/>
    <p:sldId id="300" r:id="rId22"/>
    <p:sldId id="257" r:id="rId23"/>
    <p:sldId id="301" r:id="rId24"/>
    <p:sldId id="302" r:id="rId25"/>
    <p:sldId id="268" r:id="rId26"/>
    <p:sldId id="315" r:id="rId27"/>
    <p:sldId id="358" r:id="rId28"/>
    <p:sldId id="368" r:id="rId29"/>
    <p:sldId id="284" r:id="rId30"/>
    <p:sldId id="362" r:id="rId31"/>
    <p:sldId id="363" r:id="rId32"/>
    <p:sldId id="369" r:id="rId33"/>
    <p:sldId id="374" r:id="rId34"/>
    <p:sldId id="375" r:id="rId35"/>
    <p:sldId id="376" r:id="rId36"/>
    <p:sldId id="256" r:id="rId37"/>
    <p:sldId id="377" r:id="rId38"/>
    <p:sldId id="383" r:id="rId39"/>
    <p:sldId id="38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990A35-24E6-4220-882B-B4EC9BF8D932}" v="33" dt="2026-04-09T20:49:54.951"/>
    <p1510:client id="{E632255F-4E93-4FD3-BF6A-55536209E0E9}" v="1" dt="2026-04-09T21:11:14.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autoAdjust="0"/>
    <p:restoredTop sz="94658"/>
  </p:normalViewPr>
  <p:slideViewPr>
    <p:cSldViewPr snapToGrid="0">
      <p:cViewPr varScale="1">
        <p:scale>
          <a:sx n="120" d="100"/>
          <a:sy n="120"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CECEE-9B71-4F1C-AA72-5AC2BC28125D}" type="datetimeFigureOut">
              <a:rPr lang="en-US" smtClean="0"/>
              <a:t>4/24/26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68242-24AF-4054-8767-ABD449F14CC4}" type="slidenum">
              <a:rPr lang="en-US" smtClean="0"/>
              <a:t>‹#›</a:t>
            </a:fld>
            <a:endParaRPr lang="en-US"/>
          </a:p>
        </p:txBody>
      </p:sp>
    </p:spTree>
    <p:extLst>
      <p:ext uri="{BB962C8B-B14F-4D97-AF65-F5344CB8AC3E}">
        <p14:creationId xmlns:p14="http://schemas.microsoft.com/office/powerpoint/2010/main" val="58983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968242-24AF-4054-8767-ABD449F14CC4}" type="slidenum">
              <a:rPr lang="en-US" smtClean="0"/>
              <a:t>2</a:t>
            </a:fld>
            <a:endParaRPr lang="en-US"/>
          </a:p>
        </p:txBody>
      </p:sp>
    </p:spTree>
    <p:extLst>
      <p:ext uri="{BB962C8B-B14F-4D97-AF65-F5344CB8AC3E}">
        <p14:creationId xmlns:p14="http://schemas.microsoft.com/office/powerpoint/2010/main" val="257765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299F-A0CA-4A5A-864E-F4BBBB76191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E20EDC-1DA2-4FF0-9DF4-41C4D3505633}"/>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654E69AE-E92F-478E-BA91-8A3835477C6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E0B2BA9-748F-4F4A-BA69-04DD77CE0F7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6386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968242-24AF-4054-8767-ABD449F14CC4}" type="slidenum">
              <a:rPr lang="en-US" smtClean="0"/>
              <a:t>17</a:t>
            </a:fld>
            <a:endParaRPr lang="en-US"/>
          </a:p>
        </p:txBody>
      </p:sp>
    </p:spTree>
    <p:extLst>
      <p:ext uri="{BB962C8B-B14F-4D97-AF65-F5344CB8AC3E}">
        <p14:creationId xmlns:p14="http://schemas.microsoft.com/office/powerpoint/2010/main" val="298947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45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968242-24AF-4054-8767-ABD449F14CC4}" type="slidenum">
              <a:rPr lang="en-US" smtClean="0"/>
              <a:t>29</a:t>
            </a:fld>
            <a:endParaRPr lang="en-US"/>
          </a:p>
        </p:txBody>
      </p:sp>
    </p:spTree>
    <p:extLst>
      <p:ext uri="{BB962C8B-B14F-4D97-AF65-F5344CB8AC3E}">
        <p14:creationId xmlns:p14="http://schemas.microsoft.com/office/powerpoint/2010/main" val="4287452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648F-FC42-16F3-6650-EFB47ABA7F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87511-81EE-701F-A7CE-14AA584BA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2B9F5-BF1E-BAB1-AD4B-03F7EBE5B0BE}"/>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5" name="Footer Placeholder 4">
            <a:extLst>
              <a:ext uri="{FF2B5EF4-FFF2-40B4-BE49-F238E27FC236}">
                <a16:creationId xmlns:a16="http://schemas.microsoft.com/office/drawing/2014/main" id="{A0A5C97B-689C-55C4-4F55-AE47EBB24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E71B8-825C-1C7E-21E8-E7645A6C903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282308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966E-A669-481C-41A7-6CF36C12AA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FE5729-CEEE-7E16-DE91-A7D67549F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19C1B-D6A9-E573-B46F-32DFB4C68889}"/>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5" name="Footer Placeholder 4">
            <a:extLst>
              <a:ext uri="{FF2B5EF4-FFF2-40B4-BE49-F238E27FC236}">
                <a16:creationId xmlns:a16="http://schemas.microsoft.com/office/drawing/2014/main" id="{C024C44F-CDF9-A142-B1ED-6AA4AF5AD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DB40F-2F73-AC32-3407-D4E02B9C749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98864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05577499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90493790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318601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0018856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7166596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1069829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748391253"/>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50528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3663804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endParaRPr lang="en-US" dirty="0"/>
          </a:p>
        </p:txBody>
      </p:sp>
      <p:pic>
        <p:nvPicPr>
          <p:cNvPr id="2" name="Purdue Logo" descr="Purdue Logo">
            <a:extLst>
              <a:ext uri="{FF2B5EF4-FFF2-40B4-BE49-F238E27FC236}">
                <a16:creationId xmlns:a16="http://schemas.microsoft.com/office/drawing/2014/main" id="{74FBA10C-BD6B-D663-8BC1-53DB3DAB316F}"/>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1101944" y="2040674"/>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4619721" y="2040673"/>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8137241" y="2040672"/>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6292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01107-2880-B116-1E65-C22AEC4C52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D3CF7D-E345-95A1-ECFE-F75E3A15C5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E7492-8BB3-8604-78B5-C40D69A67FA3}"/>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5" name="Footer Placeholder 4">
            <a:extLst>
              <a:ext uri="{FF2B5EF4-FFF2-40B4-BE49-F238E27FC236}">
                <a16:creationId xmlns:a16="http://schemas.microsoft.com/office/drawing/2014/main" id="{9BB09F97-0CCC-B9D1-5F44-B8BBAA942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16EFB-A4F4-25B7-B96A-A9B56AE15A6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6779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9561474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7893302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normAutofit/>
          </a:bodyPr>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663398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normAutofit/>
          </a:bodyPr>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59256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3" name="Purdue Logo" descr="Purdue Logo">
            <a:extLst>
              <a:ext uri="{FF2B5EF4-FFF2-40B4-BE49-F238E27FC236}">
                <a16:creationId xmlns:a16="http://schemas.microsoft.com/office/drawing/2014/main" id="{7C34ED6E-B67E-0025-71C7-DB53F4649689}"/>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299115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14686228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3595169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395842953"/>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27786724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6441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3994059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352620822"/>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827578265"/>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endParaRPr lang="en-US" dirty="0"/>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051624995"/>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709501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0672765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3454474"/>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41373284"/>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32708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200268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12629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193405515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759035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828669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00102725"/>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572615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417652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endParaRPr lang="en-US" dirty="0"/>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708374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678558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0435826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4865195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57013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3912828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1652944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spTree>
    <p:extLst>
      <p:ext uri="{BB962C8B-B14F-4D97-AF65-F5344CB8AC3E}">
        <p14:creationId xmlns:p14="http://schemas.microsoft.com/office/powerpoint/2010/main" val="35118748"/>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96777"/>
          </a:xfrm>
          <a:prstGeom prst="rect">
            <a:avLst/>
          </a:prstGeom>
        </p:spPr>
        <p:txBody>
          <a:bodyPr wrap="square" lIns="0" tIns="0" rIns="0" bIns="0">
            <a:spAutoFit/>
          </a:bodyPr>
          <a:lstStyle>
            <a:lvl1pPr>
              <a:defRPr sz="6477" b="1" i="1">
                <a:solidFill>
                  <a:srgbClr val="231F20"/>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5149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D6BF91"/>
          </a:solidFill>
        </p:spPr>
        <p:txBody>
          <a:bodyPr wrap="square" lIns="0" tIns="0" rIns="0" bIns="0" rtlCol="0"/>
          <a:lstStyle/>
          <a:p>
            <a:endParaRPr sz="1227"/>
          </a:p>
        </p:txBody>
      </p:sp>
      <p:sp>
        <p:nvSpPr>
          <p:cNvPr id="2" name="Holder 2"/>
          <p:cNvSpPr>
            <a:spLocks noGrp="1"/>
          </p:cNvSpPr>
          <p:nvPr>
            <p:ph type="title"/>
          </p:nvPr>
        </p:nvSpPr>
        <p:spPr>
          <a:xfrm>
            <a:off x="1653236" y="173930"/>
            <a:ext cx="8885525" cy="996748"/>
          </a:xfrm>
        </p:spPr>
        <p:txBody>
          <a:bodyPr lIns="0" tIns="0" rIns="0" bIns="0"/>
          <a:lstStyle>
            <a:lvl1pPr>
              <a:defRPr sz="6477" b="1" i="1">
                <a:solidFill>
                  <a:srgbClr val="231F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63356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653236" y="173930"/>
            <a:ext cx="8885525" cy="996748"/>
          </a:xfrm>
        </p:spPr>
        <p:txBody>
          <a:bodyPr lIns="0" tIns="0" rIns="0" bIns="0"/>
          <a:lstStyle>
            <a:lvl1pPr>
              <a:defRPr sz="6477" b="1" i="1">
                <a:solidFill>
                  <a:srgbClr val="231F20"/>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182777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653236" y="173930"/>
            <a:ext cx="8885525" cy="996748"/>
          </a:xfrm>
        </p:spPr>
        <p:txBody>
          <a:bodyPr lIns="0" tIns="0" rIns="0" bIns="0"/>
          <a:lstStyle>
            <a:lvl1pPr>
              <a:defRPr sz="6477" b="1" i="1">
                <a:solidFill>
                  <a:srgbClr val="231F2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41743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5536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0D47-6D30-A87F-290E-E5F074011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5DB44B-135A-E12C-47CC-30FB2661A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5448F-F172-5D8E-877D-9610935B5474}"/>
              </a:ext>
            </a:extLst>
          </p:cNvPr>
          <p:cNvSpPr>
            <a:spLocks noGrp="1"/>
          </p:cNvSpPr>
          <p:nvPr>
            <p:ph type="dt" sz="half" idx="10"/>
          </p:nvPr>
        </p:nvSpPr>
        <p:spPr/>
        <p:txBody>
          <a:bodyPr/>
          <a:lstStyle/>
          <a:p>
            <a:fld id="{888411FB-1606-4EC5-9BCA-2DC04C2243EA}" type="datetimeFigureOut">
              <a:rPr lang="en-US" smtClean="0"/>
              <a:t>4/24/26</a:t>
            </a:fld>
            <a:endParaRPr lang="en-US"/>
          </a:p>
        </p:txBody>
      </p:sp>
      <p:sp>
        <p:nvSpPr>
          <p:cNvPr id="5" name="Footer Placeholder 4">
            <a:extLst>
              <a:ext uri="{FF2B5EF4-FFF2-40B4-BE49-F238E27FC236}">
                <a16:creationId xmlns:a16="http://schemas.microsoft.com/office/drawing/2014/main" id="{66C63B66-A35E-A707-1A9D-779EBB819F6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76AB409-235B-6667-0780-E32AE8BD8CD8}"/>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37781391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80AE-682D-92F9-52CD-C88AD0BC4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85960E-98B5-B2CC-3313-C4A632DA7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3B0B1-DB78-D5CB-27A6-1AABE3378093}"/>
              </a:ext>
            </a:extLst>
          </p:cNvPr>
          <p:cNvSpPr>
            <a:spLocks noGrp="1"/>
          </p:cNvSpPr>
          <p:nvPr>
            <p:ph type="dt" sz="half" idx="10"/>
          </p:nvPr>
        </p:nvSpPr>
        <p:spPr/>
        <p:txBody>
          <a:bodyPr/>
          <a:lstStyle/>
          <a:p>
            <a:fld id="{D3BCAA53-8FBA-45E2-8B10-F7DD55E4E759}" type="datetimeFigureOut">
              <a:rPr lang="en-US" smtClean="0"/>
              <a:t>4/24/26</a:t>
            </a:fld>
            <a:endParaRPr lang="en-US"/>
          </a:p>
        </p:txBody>
      </p:sp>
      <p:sp>
        <p:nvSpPr>
          <p:cNvPr id="5" name="Footer Placeholder 4">
            <a:extLst>
              <a:ext uri="{FF2B5EF4-FFF2-40B4-BE49-F238E27FC236}">
                <a16:creationId xmlns:a16="http://schemas.microsoft.com/office/drawing/2014/main" id="{D093FBCF-1ED7-CB0C-44B4-E4891B687D2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BABC720-8EE5-7CBF-30DF-A97D9BD50A64}"/>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056215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E541-7C5D-909A-7703-7057B15E5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902C0-32E0-32B0-20FA-7877B2CC94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5A1E6-E5A7-6BE0-2816-F26C8F65789E}"/>
              </a:ext>
            </a:extLst>
          </p:cNvPr>
          <p:cNvSpPr>
            <a:spLocks noGrp="1"/>
          </p:cNvSpPr>
          <p:nvPr>
            <p:ph type="dt" sz="half" idx="10"/>
          </p:nvPr>
        </p:nvSpPr>
        <p:spPr/>
        <p:txBody>
          <a:bodyPr/>
          <a:lstStyle/>
          <a:p>
            <a:fld id="{2F8C84CF-6F0D-4195-920D-9D6F75893720}" type="datetimeFigureOut">
              <a:rPr lang="en-US" smtClean="0"/>
              <a:t>4/24/26</a:t>
            </a:fld>
            <a:endParaRPr lang="en-US"/>
          </a:p>
        </p:txBody>
      </p:sp>
      <p:sp>
        <p:nvSpPr>
          <p:cNvPr id="5" name="Footer Placeholder 4">
            <a:extLst>
              <a:ext uri="{FF2B5EF4-FFF2-40B4-BE49-F238E27FC236}">
                <a16:creationId xmlns:a16="http://schemas.microsoft.com/office/drawing/2014/main" id="{1FE96464-DEC4-6E65-AD32-A9F0D9C98EF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F840AFC-AF17-0B2B-D064-6797A1FBC0BE}"/>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191465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969157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5587-4D98-2713-8BE5-195CDE819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B0BA0A-06C3-FAAF-7B3C-A0F92E589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E2420D-94C5-239A-6A0C-6E3E2D6D48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A7DA6-81C9-F8D9-EB77-BCBA2F048BAD}"/>
              </a:ext>
            </a:extLst>
          </p:cNvPr>
          <p:cNvSpPr>
            <a:spLocks noGrp="1"/>
          </p:cNvSpPr>
          <p:nvPr>
            <p:ph type="dt" sz="half" idx="10"/>
          </p:nvPr>
        </p:nvSpPr>
        <p:spPr/>
        <p:txBody>
          <a:bodyPr/>
          <a:lstStyle/>
          <a:p>
            <a:fld id="{121B3BBE-A1CF-4CC7-B02C-EBCBBE110242}" type="datetimeFigureOut">
              <a:rPr lang="en-US" smtClean="0"/>
              <a:t>4/24/26</a:t>
            </a:fld>
            <a:endParaRPr lang="en-US"/>
          </a:p>
        </p:txBody>
      </p:sp>
      <p:sp>
        <p:nvSpPr>
          <p:cNvPr id="6" name="Footer Placeholder 5">
            <a:extLst>
              <a:ext uri="{FF2B5EF4-FFF2-40B4-BE49-F238E27FC236}">
                <a16:creationId xmlns:a16="http://schemas.microsoft.com/office/drawing/2014/main" id="{48C4CD00-1FB8-919D-820C-E64D0B6F379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BD4C6E4-8F88-C11D-D1B1-F134D333B6B6}"/>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6956320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961C-2A46-3436-DA03-C07506B68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71689-305A-A35B-3FA7-28A6B9E611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FB41AC-54D1-3D04-BF14-128A23BC1E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EB29E-9D0A-31F2-1630-31F6D53DF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B1F35-CD46-9327-2B3D-390D024313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B6266-C7F6-AE69-20AB-677A1AC5A34D}"/>
              </a:ext>
            </a:extLst>
          </p:cNvPr>
          <p:cNvSpPr>
            <a:spLocks noGrp="1"/>
          </p:cNvSpPr>
          <p:nvPr>
            <p:ph type="dt" sz="half" idx="10"/>
          </p:nvPr>
        </p:nvSpPr>
        <p:spPr/>
        <p:txBody>
          <a:bodyPr/>
          <a:lstStyle/>
          <a:p>
            <a:fld id="{343D63E4-71A5-4C63-9515-748B28B89764}" type="datetimeFigureOut">
              <a:rPr lang="en-US" smtClean="0"/>
              <a:t>4/24/26</a:t>
            </a:fld>
            <a:endParaRPr lang="en-US"/>
          </a:p>
        </p:txBody>
      </p:sp>
      <p:sp>
        <p:nvSpPr>
          <p:cNvPr id="8" name="Footer Placeholder 7">
            <a:extLst>
              <a:ext uri="{FF2B5EF4-FFF2-40B4-BE49-F238E27FC236}">
                <a16:creationId xmlns:a16="http://schemas.microsoft.com/office/drawing/2014/main" id="{41DAFC2F-6074-A9DD-66F8-AE2190AFFA12}"/>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A21A8625-E658-A80B-363C-478C3608B5B0}"/>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9927804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245A-3855-FD03-AAB7-1710F2DAD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9B6D0-B865-4A1D-1F39-FDC9008F0F9D}"/>
              </a:ext>
            </a:extLst>
          </p:cNvPr>
          <p:cNvSpPr>
            <a:spLocks noGrp="1"/>
          </p:cNvSpPr>
          <p:nvPr>
            <p:ph type="dt" sz="half" idx="10"/>
          </p:nvPr>
        </p:nvSpPr>
        <p:spPr/>
        <p:txBody>
          <a:bodyPr/>
          <a:lstStyle/>
          <a:p>
            <a:fld id="{C7C92BAC-F228-4DAC-8800-3D810F869187}" type="datetimeFigureOut">
              <a:rPr lang="en-US" smtClean="0"/>
              <a:t>4/24/26</a:t>
            </a:fld>
            <a:endParaRPr lang="en-US"/>
          </a:p>
        </p:txBody>
      </p:sp>
      <p:sp>
        <p:nvSpPr>
          <p:cNvPr id="4" name="Footer Placeholder 3">
            <a:extLst>
              <a:ext uri="{FF2B5EF4-FFF2-40B4-BE49-F238E27FC236}">
                <a16:creationId xmlns:a16="http://schemas.microsoft.com/office/drawing/2014/main" id="{E3F7FC84-B786-F3CB-92F0-D151EEAE04B2}"/>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096227BD-0DE3-AC73-52F9-0B80583873DB}"/>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995611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C57D54-BD37-D93F-AB16-05E21DE10D66}"/>
              </a:ext>
            </a:extLst>
          </p:cNvPr>
          <p:cNvSpPr>
            <a:spLocks noGrp="1"/>
          </p:cNvSpPr>
          <p:nvPr>
            <p:ph type="dt" sz="half" idx="10"/>
          </p:nvPr>
        </p:nvSpPr>
        <p:spPr/>
        <p:txBody>
          <a:bodyPr/>
          <a:lstStyle/>
          <a:p>
            <a:fld id="{B66EFFE8-7E8E-427A-AB26-E496551AFB7B}" type="datetimeFigureOut">
              <a:rPr lang="en-US" smtClean="0"/>
              <a:t>4/24/26</a:t>
            </a:fld>
            <a:endParaRPr lang="en-US"/>
          </a:p>
        </p:txBody>
      </p:sp>
      <p:sp>
        <p:nvSpPr>
          <p:cNvPr id="3" name="Footer Placeholder 2">
            <a:extLst>
              <a:ext uri="{FF2B5EF4-FFF2-40B4-BE49-F238E27FC236}">
                <a16:creationId xmlns:a16="http://schemas.microsoft.com/office/drawing/2014/main" id="{20997EC3-DEB4-6DFA-6F6C-5364095F552D}"/>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E6CD35EC-3BB9-A8E6-C772-424D12E85723}"/>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6712093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E4AB-3130-A534-C457-45613D3A3D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A37806-97DE-8095-0618-7590CC74C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CB62E-2517-476B-3306-7CDB20151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4D415-2CC2-4FB7-B2C9-FAAA4FF9AD52}"/>
              </a:ext>
            </a:extLst>
          </p:cNvPr>
          <p:cNvSpPr>
            <a:spLocks noGrp="1"/>
          </p:cNvSpPr>
          <p:nvPr>
            <p:ph type="dt" sz="half" idx="10"/>
          </p:nvPr>
        </p:nvSpPr>
        <p:spPr/>
        <p:txBody>
          <a:bodyPr/>
          <a:lstStyle/>
          <a:p>
            <a:fld id="{C0DC8B19-DE76-4E18-BFC7-EB25B8C421E7}" type="datetimeFigureOut">
              <a:rPr lang="en-US" smtClean="0"/>
              <a:t>4/24/26</a:t>
            </a:fld>
            <a:endParaRPr lang="en-US"/>
          </a:p>
        </p:txBody>
      </p:sp>
      <p:sp>
        <p:nvSpPr>
          <p:cNvPr id="6" name="Footer Placeholder 5">
            <a:extLst>
              <a:ext uri="{FF2B5EF4-FFF2-40B4-BE49-F238E27FC236}">
                <a16:creationId xmlns:a16="http://schemas.microsoft.com/office/drawing/2014/main" id="{6C885010-1412-F988-69B0-17B33FA1D118}"/>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04850C24-DA76-200F-1E0C-071E205D8602}"/>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935212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6B94-BD47-3341-FA63-2E16A1ABF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1071B-3A10-9A29-FB09-F442503DC7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AF669A-0B44-1D69-9361-3B778CE32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C2CCA-C6C8-8C27-69E7-97683B465602}"/>
              </a:ext>
            </a:extLst>
          </p:cNvPr>
          <p:cNvSpPr>
            <a:spLocks noGrp="1"/>
          </p:cNvSpPr>
          <p:nvPr>
            <p:ph type="dt" sz="half" idx="10"/>
          </p:nvPr>
        </p:nvSpPr>
        <p:spPr/>
        <p:txBody>
          <a:bodyPr/>
          <a:lstStyle/>
          <a:p>
            <a:fld id="{9C10BD94-1F69-4074-BD82-D6EDB89FE74F}" type="datetimeFigureOut">
              <a:rPr lang="en-US" smtClean="0"/>
              <a:t>4/24/26</a:t>
            </a:fld>
            <a:endParaRPr lang="en-US"/>
          </a:p>
        </p:txBody>
      </p:sp>
      <p:sp>
        <p:nvSpPr>
          <p:cNvPr id="6" name="Footer Placeholder 5">
            <a:extLst>
              <a:ext uri="{FF2B5EF4-FFF2-40B4-BE49-F238E27FC236}">
                <a16:creationId xmlns:a16="http://schemas.microsoft.com/office/drawing/2014/main" id="{A9762FB5-4364-0F0F-4DD8-B7B4FCEE719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6AF1056C-A21E-4E43-35CE-BC5BB33E78B5}"/>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0503966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666F-EDFD-26B3-204F-00CDFBEB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E89A7E-2FAF-1A68-9E95-0B55355734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6C957-E75E-BF1D-FD9D-72BA78494457}"/>
              </a:ext>
            </a:extLst>
          </p:cNvPr>
          <p:cNvSpPr>
            <a:spLocks noGrp="1"/>
          </p:cNvSpPr>
          <p:nvPr>
            <p:ph type="dt" sz="half" idx="10"/>
          </p:nvPr>
        </p:nvSpPr>
        <p:spPr/>
        <p:txBody>
          <a:bodyPr/>
          <a:lstStyle/>
          <a:p>
            <a:fld id="{EE1F3D07-6BCF-40BC-A7F7-89BB8FFE98C6}" type="datetimeFigureOut">
              <a:rPr lang="en-US" smtClean="0"/>
              <a:t>4/24/26</a:t>
            </a:fld>
            <a:endParaRPr lang="en-US"/>
          </a:p>
        </p:txBody>
      </p:sp>
      <p:sp>
        <p:nvSpPr>
          <p:cNvPr id="5" name="Footer Placeholder 4">
            <a:extLst>
              <a:ext uri="{FF2B5EF4-FFF2-40B4-BE49-F238E27FC236}">
                <a16:creationId xmlns:a16="http://schemas.microsoft.com/office/drawing/2014/main" id="{527EC671-D67A-BF29-977C-B9D01CE262B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5D8A509E-2BDA-786F-7CE3-ADB0A9756217}"/>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39904522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95B01-7443-D652-A2CD-00370B8319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9A9EA-57AA-1534-C61B-F955F5EB33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842FA-DAC9-B6F0-AC7A-269505EB09DF}"/>
              </a:ext>
            </a:extLst>
          </p:cNvPr>
          <p:cNvSpPr>
            <a:spLocks noGrp="1"/>
          </p:cNvSpPr>
          <p:nvPr>
            <p:ph type="dt" sz="half" idx="10"/>
          </p:nvPr>
        </p:nvSpPr>
        <p:spPr/>
        <p:txBody>
          <a:bodyPr/>
          <a:lstStyle/>
          <a:p>
            <a:fld id="{CED16D97-0980-426F-BEA7-F6EB2DE3AC08}" type="datetimeFigureOut">
              <a:rPr lang="en-US" smtClean="0"/>
              <a:t>4/24/26</a:t>
            </a:fld>
            <a:endParaRPr lang="en-US"/>
          </a:p>
        </p:txBody>
      </p:sp>
      <p:sp>
        <p:nvSpPr>
          <p:cNvPr id="5" name="Footer Placeholder 4">
            <a:extLst>
              <a:ext uri="{FF2B5EF4-FFF2-40B4-BE49-F238E27FC236}">
                <a16:creationId xmlns:a16="http://schemas.microsoft.com/office/drawing/2014/main" id="{D05E0DA5-E0B6-79F8-1D32-437EB29CE55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CDCB71C-C185-E0CC-1FE2-579A77E910B5}"/>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066176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lide Black">
    <p:bg>
      <p:bgPr>
        <a:solidFill>
          <a:srgbClr val="000000"/>
        </a:solidFill>
        <a:effectLst/>
      </p:bgPr>
    </p:bg>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736A58AA-0F37-4AF5-A2A1-66B3072DBC51}"/>
              </a:ext>
            </a:extLst>
          </p:cNvPr>
          <p:cNvPicPr>
            <a:picLocks noChangeAspect="1"/>
          </p:cNvPicPr>
          <p:nvPr/>
        </p:nvPicPr>
        <p:blipFill>
          <a:blip r:embed="rId2"/>
          <a:stretch>
            <a:fillRect/>
          </a:stretch>
        </p:blipFill>
        <p:spPr>
          <a:xfrm>
            <a:off x="1027081" y="5756157"/>
            <a:ext cx="2709202" cy="484942"/>
          </a:xfrm>
          <a:prstGeom prst="rect">
            <a:avLst/>
          </a:prstGeom>
          <a:noFill/>
          <a:ln cap="flat">
            <a:noFill/>
          </a:ln>
        </p:spPr>
      </p:pic>
      <p:pic>
        <p:nvPicPr>
          <p:cNvPr id="3" name="Black Triangle">
            <a:extLst>
              <a:ext uri="{FF2B5EF4-FFF2-40B4-BE49-F238E27FC236}">
                <a16:creationId xmlns:a16="http://schemas.microsoft.com/office/drawing/2014/main" id="{B5452012-9486-4623-8F1E-0AC97FAB2D09}"/>
              </a:ext>
            </a:extLst>
          </p:cNvPr>
          <p:cNvPicPr>
            <a:picLocks noChangeAspect="1"/>
          </p:cNvPicPr>
          <p:nvPr/>
        </p:nvPicPr>
        <p:blipFill>
          <a:blip r:embed="rId3"/>
          <a:stretch>
            <a:fillRect/>
          </a:stretch>
        </p:blipFill>
        <p:spPr>
          <a:xfrm>
            <a:off x="9956801" y="0"/>
            <a:ext cx="2235195" cy="6858000"/>
          </a:xfrm>
          <a:prstGeom prst="rect">
            <a:avLst/>
          </a:prstGeom>
          <a:noFill/>
          <a:ln cap="flat">
            <a:noFill/>
          </a:ln>
        </p:spPr>
      </p:pic>
      <p:sp>
        <p:nvSpPr>
          <p:cNvPr id="4" name="Triangle 5">
            <a:extLst>
              <a:ext uri="{FF2B5EF4-FFF2-40B4-BE49-F238E27FC236}">
                <a16:creationId xmlns:a16="http://schemas.microsoft.com/office/drawing/2014/main" id="{003FE801-0982-478C-8217-05A8636ADF4C}"/>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itle 6">
            <a:extLst>
              <a:ext uri="{FF2B5EF4-FFF2-40B4-BE49-F238E27FC236}">
                <a16:creationId xmlns:a16="http://schemas.microsoft.com/office/drawing/2014/main" id="{7900E029-BED0-4174-BED7-ED22231FDCDA}"/>
              </a:ext>
            </a:extLst>
          </p:cNvPr>
          <p:cNvSpPr txBox="1">
            <a:spLocks noGrp="1"/>
          </p:cNvSpPr>
          <p:nvPr>
            <p:ph type="title"/>
          </p:nvPr>
        </p:nvSpPr>
        <p:spPr>
          <a:xfrm>
            <a:off x="1023259" y="2005068"/>
            <a:ext cx="7763457" cy="592832"/>
          </a:xfrm>
        </p:spPr>
        <p:txBody>
          <a:bodyPr>
            <a:noAutofit/>
          </a:bodyPr>
          <a:lstStyle>
            <a:lvl1pPr>
              <a:defRPr sz="5400">
                <a:solidFill>
                  <a:srgbClr val="FEFFFF"/>
                </a:solidFill>
              </a:defRPr>
            </a:lvl1pPr>
          </a:lstStyle>
          <a:p>
            <a:pPr lvl="0"/>
            <a:r>
              <a:rPr lang="en-US"/>
              <a:t>Presentation Title</a:t>
            </a:r>
          </a:p>
        </p:txBody>
      </p:sp>
      <p:sp>
        <p:nvSpPr>
          <p:cNvPr id="6" name="Text Placeholder 8">
            <a:extLst>
              <a:ext uri="{FF2B5EF4-FFF2-40B4-BE49-F238E27FC236}">
                <a16:creationId xmlns:a16="http://schemas.microsoft.com/office/drawing/2014/main" id="{6FB85E8D-02C5-4C67-A5F6-110FD6C22B9E}"/>
              </a:ext>
            </a:extLst>
          </p:cNvPr>
          <p:cNvSpPr txBox="1">
            <a:spLocks noGrp="1"/>
          </p:cNvSpPr>
          <p:nvPr>
            <p:ph type="body" idx="4294967295"/>
          </p:nvPr>
        </p:nvSpPr>
        <p:spPr>
          <a:xfrm>
            <a:off x="1023259" y="2629338"/>
            <a:ext cx="7763457" cy="449263"/>
          </a:xfrm>
        </p:spPr>
        <p:txBody>
          <a:bodyPr>
            <a:noAutofit/>
          </a:bodyPr>
          <a:lstStyle>
            <a:lvl1pPr marL="0" indent="0">
              <a:buNone/>
              <a:defRPr sz="2400" b="1">
                <a:solidFill>
                  <a:srgbClr val="CECACB"/>
                </a:solidFill>
              </a:defRPr>
            </a:lvl1pPr>
          </a:lstStyle>
          <a:p>
            <a:pPr lvl="0"/>
            <a:r>
              <a:rPr lang="en-US"/>
              <a:t>Subtitle</a:t>
            </a:r>
          </a:p>
        </p:txBody>
      </p:sp>
      <p:sp>
        <p:nvSpPr>
          <p:cNvPr id="7" name="Text Placeholder 8">
            <a:extLst>
              <a:ext uri="{FF2B5EF4-FFF2-40B4-BE49-F238E27FC236}">
                <a16:creationId xmlns:a16="http://schemas.microsoft.com/office/drawing/2014/main" id="{C4DBD7E5-248A-4D3E-8A71-D3945EBAD171}"/>
              </a:ext>
            </a:extLst>
          </p:cNvPr>
          <p:cNvSpPr txBox="1">
            <a:spLocks noGrp="1"/>
          </p:cNvSpPr>
          <p:nvPr>
            <p:ph type="body" idx="4294967295"/>
          </p:nvPr>
        </p:nvSpPr>
        <p:spPr>
          <a:xfrm>
            <a:off x="1023259" y="3107131"/>
            <a:ext cx="7763457" cy="449263"/>
          </a:xfrm>
        </p:spPr>
        <p:txBody>
          <a:bodyPr/>
          <a:lstStyle>
            <a:lvl1pPr marL="0" indent="0">
              <a:buNone/>
              <a:defRPr sz="1600">
                <a:solidFill>
                  <a:srgbClr val="CECACB"/>
                </a:solidFill>
              </a:defRPr>
            </a:lvl1pPr>
          </a:lstStyle>
          <a:p>
            <a:pPr lvl="0"/>
            <a:fld id="{C4AA0362-85C7-45BD-93D0-3E458D143D23}" type="datetime1">
              <a:rPr lang="en-US"/>
              <a:pPr lvl="0"/>
              <a:t>1/21/2026</a:t>
            </a:fld>
            <a:endParaRPr lang="en-US"/>
          </a:p>
        </p:txBody>
      </p:sp>
    </p:spTree>
    <p:extLst>
      <p:ext uri="{BB962C8B-B14F-4D97-AF65-F5344CB8AC3E}">
        <p14:creationId xmlns:p14="http://schemas.microsoft.com/office/powerpoint/2010/main" val="4205901678"/>
      </p:ext>
    </p:extLst>
  </p:cSld>
  <p:clrMapOvr>
    <a:masterClrMapping/>
  </p:clrMapOvr>
  <p:hf sldNum="0"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20229827-AD3F-458F-BF70-17B666E0518D}"/>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664D2721-B7C9-4E56-BA9C-EA1E3712CC86}"/>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822117C9-DC2F-47C4-A1F0-E91FC8643887}"/>
              </a:ext>
            </a:extLst>
          </p:cNvPr>
          <p:cNvSpPr txBox="1">
            <a:spLocks noGrp="1"/>
          </p:cNvSpPr>
          <p:nvPr>
            <p:ph type="title"/>
          </p:nvPr>
        </p:nvSpPr>
        <p:spPr>
          <a:xfrm>
            <a:off x="1023259" y="1812048"/>
            <a:ext cx="7763457" cy="719760"/>
          </a:xfrm>
        </p:spPr>
        <p:txBody>
          <a:bodyPr>
            <a:noAutofit/>
          </a:bodyPr>
          <a:lstStyle>
            <a:lvl1pPr>
              <a:defRPr sz="5400"/>
            </a:lvl1pPr>
          </a:lstStyle>
          <a:p>
            <a:pPr lvl="0"/>
            <a:r>
              <a:rPr lang="en-US"/>
              <a:t>Presentation Title</a:t>
            </a:r>
          </a:p>
        </p:txBody>
      </p:sp>
      <p:sp>
        <p:nvSpPr>
          <p:cNvPr id="5" name="Text Placeholder 8">
            <a:extLst>
              <a:ext uri="{FF2B5EF4-FFF2-40B4-BE49-F238E27FC236}">
                <a16:creationId xmlns:a16="http://schemas.microsoft.com/office/drawing/2014/main" id="{20EA036C-631E-4BBF-8A22-989B65FCD8EE}"/>
              </a:ext>
            </a:extLst>
          </p:cNvPr>
          <p:cNvSpPr txBox="1">
            <a:spLocks noGrp="1"/>
          </p:cNvSpPr>
          <p:nvPr>
            <p:ph type="body" idx="4294967295"/>
          </p:nvPr>
        </p:nvSpPr>
        <p:spPr>
          <a:xfrm>
            <a:off x="1023259" y="2617149"/>
            <a:ext cx="7763457" cy="449263"/>
          </a:xfrm>
        </p:spPr>
        <p:txBody>
          <a:bodyPr>
            <a:noAutofit/>
          </a:bodyPr>
          <a:lstStyle>
            <a:lvl1pPr marL="0" indent="0">
              <a:buNone/>
              <a:defRPr b="1"/>
            </a:lvl1pPr>
          </a:lstStyle>
          <a:p>
            <a:pPr lvl="0"/>
            <a:r>
              <a:rPr lang="en-US"/>
              <a:t>Subtitle</a:t>
            </a:r>
          </a:p>
        </p:txBody>
      </p:sp>
      <p:sp>
        <p:nvSpPr>
          <p:cNvPr id="6" name="Text Placeholder 8">
            <a:extLst>
              <a:ext uri="{FF2B5EF4-FFF2-40B4-BE49-F238E27FC236}">
                <a16:creationId xmlns:a16="http://schemas.microsoft.com/office/drawing/2014/main" id="{3F4F8B5C-4A03-4036-85DF-59CB8BFAFBC7}"/>
              </a:ext>
            </a:extLst>
          </p:cNvPr>
          <p:cNvSpPr txBox="1">
            <a:spLocks noGrp="1"/>
          </p:cNvSpPr>
          <p:nvPr>
            <p:ph type="body" idx="4294967295"/>
          </p:nvPr>
        </p:nvSpPr>
        <p:spPr>
          <a:xfrm>
            <a:off x="1023259" y="3148846"/>
            <a:ext cx="7763457" cy="449263"/>
          </a:xfrm>
        </p:spPr>
        <p:txBody>
          <a:bodyPr/>
          <a:lstStyle>
            <a:lvl1pPr marL="0" indent="0">
              <a:buNone/>
              <a:defRPr sz="1600"/>
            </a:lvl1pPr>
          </a:lstStyle>
          <a:p>
            <a:pPr lvl="0"/>
            <a:r>
              <a:rPr lang="en-US"/>
              <a:t>3/31/23</a:t>
            </a:r>
          </a:p>
        </p:txBody>
      </p:sp>
    </p:spTree>
    <p:extLst>
      <p:ext uri="{BB962C8B-B14F-4D97-AF65-F5344CB8AC3E}">
        <p14:creationId xmlns:p14="http://schemas.microsoft.com/office/powerpoint/2010/main" val="3786268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27494225"/>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00B87A5-E264-44FC-BB4F-49E3E36CD8C3}"/>
              </a:ext>
            </a:extLst>
          </p:cNvPr>
          <p:cNvSpPr txBox="1">
            <a:spLocks noGrp="1"/>
          </p:cNvSpPr>
          <p:nvPr>
            <p:ph type="pic" idx="4294967295"/>
          </p:nvPr>
        </p:nvSpPr>
        <p:spPr>
          <a:xfrm>
            <a:off x="0" y="0"/>
            <a:ext cx="12191996" cy="6858000"/>
          </a:xfrm>
        </p:spPr>
        <p:txBody>
          <a:bodyPr/>
          <a:lstStyle>
            <a:lvl1pPr marL="0" indent="0">
              <a:buNone/>
              <a:defRPr/>
            </a:lvl1pPr>
          </a:lstStyle>
          <a:p>
            <a:pPr lvl="0"/>
            <a:r>
              <a:rPr lang="en-US"/>
              <a:t>Click icon to add picture</a:t>
            </a:r>
          </a:p>
        </p:txBody>
      </p:sp>
      <p:sp>
        <p:nvSpPr>
          <p:cNvPr id="3" name="Title 1">
            <a:extLst>
              <a:ext uri="{FF2B5EF4-FFF2-40B4-BE49-F238E27FC236}">
                <a16:creationId xmlns:a16="http://schemas.microsoft.com/office/drawing/2014/main" id="{C6099ADE-3377-4CEC-9937-8A5166FCB66B}"/>
              </a:ext>
            </a:extLst>
          </p:cNvPr>
          <p:cNvSpPr txBox="1">
            <a:spLocks noGrp="1"/>
          </p:cNvSpPr>
          <p:nvPr>
            <p:ph type="title"/>
          </p:nvPr>
        </p:nvSpPr>
        <p:spPr>
          <a:xfrm>
            <a:off x="478971" y="4671395"/>
            <a:ext cx="11266715" cy="1401418"/>
          </a:xfrm>
        </p:spPr>
        <p:txBody>
          <a:bodyPr anchorCtr="1"/>
          <a:lstStyle>
            <a:lvl1pPr algn="ctr">
              <a:defRPr/>
            </a:lvl1pPr>
          </a:lstStyle>
          <a:p>
            <a:pPr lvl="0"/>
            <a:r>
              <a:rPr lang="en-US"/>
              <a:t>Click to edit Master title style</a:t>
            </a:r>
          </a:p>
        </p:txBody>
      </p:sp>
      <p:sp>
        <p:nvSpPr>
          <p:cNvPr id="4" name="Text Placeholder 8">
            <a:extLst>
              <a:ext uri="{FF2B5EF4-FFF2-40B4-BE49-F238E27FC236}">
                <a16:creationId xmlns:a16="http://schemas.microsoft.com/office/drawing/2014/main" id="{6E7D9798-6C70-48B6-80F8-2FC1D186282B}"/>
              </a:ext>
            </a:extLst>
          </p:cNvPr>
          <p:cNvSpPr txBox="1">
            <a:spLocks noGrp="1"/>
          </p:cNvSpPr>
          <p:nvPr>
            <p:ph type="body" idx="4294967295"/>
          </p:nvPr>
        </p:nvSpPr>
        <p:spPr>
          <a:xfrm>
            <a:off x="478971" y="6085505"/>
            <a:ext cx="11266715" cy="449263"/>
          </a:xfrm>
        </p:spPr>
        <p:txBody>
          <a:bodyPr anchorCtr="1">
            <a:noAutofit/>
          </a:bodyPr>
          <a:lstStyle>
            <a:lvl1pPr marL="0" indent="0" algn="ctr">
              <a:buNone/>
              <a:defRPr b="1"/>
            </a:lvl1pPr>
          </a:lstStyle>
          <a:p>
            <a:pPr lvl="0"/>
            <a:r>
              <a:rPr lang="en-US"/>
              <a:t>Click to edit Subtitle style</a:t>
            </a:r>
          </a:p>
        </p:txBody>
      </p:sp>
    </p:spTree>
    <p:extLst>
      <p:ext uri="{BB962C8B-B14F-4D97-AF65-F5344CB8AC3E}">
        <p14:creationId xmlns:p14="http://schemas.microsoft.com/office/powerpoint/2010/main" val="27930144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Photo">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305431C-9F41-4E0A-9613-077F17BD7763}"/>
              </a:ext>
            </a:extLst>
          </p:cNvPr>
          <p:cNvSpPr txBox="1">
            <a:spLocks noGrp="1"/>
          </p:cNvSpPr>
          <p:nvPr>
            <p:ph type="pic" idx="4294967295"/>
          </p:nvPr>
        </p:nvSpPr>
        <p:spPr>
          <a:xfrm>
            <a:off x="0" y="-9528"/>
            <a:ext cx="12191996" cy="6867528"/>
          </a:xfrm>
        </p:spPr>
        <p:txBody>
          <a:bodyPr/>
          <a:lstStyle>
            <a:lvl1pPr>
              <a:defRPr/>
            </a:lvl1pPr>
          </a:lstStyle>
          <a:p>
            <a:pPr lvl="0"/>
            <a:r>
              <a:rPr lang="en-US"/>
              <a:t>Click icon to add picture</a:t>
            </a:r>
          </a:p>
        </p:txBody>
      </p:sp>
      <p:sp>
        <p:nvSpPr>
          <p:cNvPr id="3" name="Slide Number Placeholder 2">
            <a:extLst>
              <a:ext uri="{FF2B5EF4-FFF2-40B4-BE49-F238E27FC236}">
                <a16:creationId xmlns:a16="http://schemas.microsoft.com/office/drawing/2014/main" id="{2F95C2D3-0106-4D0E-95B2-4D6C5B13D3D9}"/>
              </a:ext>
            </a:extLst>
          </p:cNvPr>
          <p:cNvSpPr txBox="1">
            <a:spLocks noGrp="1"/>
          </p:cNvSpPr>
          <p:nvPr>
            <p:ph type="sldNum" sz="quarter" idx="8"/>
          </p:nvPr>
        </p:nvSpPr>
        <p:spPr/>
        <p:txBody>
          <a:bodyPr/>
          <a:lstStyle>
            <a:lvl1pPr>
              <a:defRPr/>
            </a:lvl1pPr>
          </a:lstStyle>
          <a:p>
            <a:pPr lvl="0"/>
            <a:fld id="{532DA778-D465-460A-B342-BAD75F33B9D9}" type="slidenum">
              <a:t>‹#›</a:t>
            </a:fld>
            <a:endParaRPr lang="en-US"/>
          </a:p>
        </p:txBody>
      </p:sp>
    </p:spTree>
    <p:extLst>
      <p:ext uri="{BB962C8B-B14F-4D97-AF65-F5344CB8AC3E}">
        <p14:creationId xmlns:p14="http://schemas.microsoft.com/office/powerpoint/2010/main" val="2135646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C540B15-C766-47AA-A730-7C20201B561D}"/>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592DF465-F306-42E9-B37C-CA9C848F73DC}"/>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4FE36B95-2189-4C21-AF48-9A35C575F6FD}"/>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EB803F56-2F16-411E-BEA2-97E706A1728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D9B294F8-716B-4684-A7F0-31812BCCE551}"/>
              </a:ext>
            </a:extLst>
          </p:cNvPr>
          <p:cNvSpPr txBox="1">
            <a:spLocks noGrp="1"/>
          </p:cNvSpPr>
          <p:nvPr>
            <p:ph type="sldNum" sz="quarter" idx="8"/>
          </p:nvPr>
        </p:nvSpPr>
        <p:spPr/>
        <p:txBody>
          <a:bodyPr/>
          <a:lstStyle>
            <a:lvl1pPr>
              <a:defRPr/>
            </a:lvl1pPr>
          </a:lstStyle>
          <a:p>
            <a:pPr lvl="0"/>
            <a:fld id="{0EE87662-6676-4644-9B40-1E693EC186D6}" type="slidenum">
              <a:t>‹#›</a:t>
            </a:fld>
            <a:endParaRPr lang="en-US"/>
          </a:p>
        </p:txBody>
      </p:sp>
    </p:spTree>
    <p:extLst>
      <p:ext uri="{BB962C8B-B14F-4D97-AF65-F5344CB8AC3E}">
        <p14:creationId xmlns:p14="http://schemas.microsoft.com/office/powerpoint/2010/main" val="717689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98AD15B-7B70-4597-9BF0-545DA7925A3A}"/>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84296713-4998-42C9-9F74-671960DFF8F9}"/>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F4D7011D-0597-4347-A12A-62223B2923EB}"/>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1472BACC-2871-4E4D-A062-4F943A918E6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E682CAB0-8282-4B1F-8841-E578CF01DFF0}"/>
              </a:ext>
            </a:extLst>
          </p:cNvPr>
          <p:cNvSpPr txBox="1">
            <a:spLocks noGrp="1"/>
          </p:cNvSpPr>
          <p:nvPr>
            <p:ph type="sldNum" sz="quarter" idx="8"/>
          </p:nvPr>
        </p:nvSpPr>
        <p:spPr/>
        <p:txBody>
          <a:bodyPr/>
          <a:lstStyle>
            <a:lvl1pPr>
              <a:defRPr/>
            </a:lvl1pPr>
          </a:lstStyle>
          <a:p>
            <a:pPr lvl="0"/>
            <a:fld id="{D99FCD41-3785-4ADB-95AC-2A2D6AFC2591}" type="slidenum">
              <a:t>‹#›</a:t>
            </a:fld>
            <a:endParaRPr lang="en-US"/>
          </a:p>
        </p:txBody>
      </p:sp>
    </p:spTree>
    <p:extLst>
      <p:ext uri="{BB962C8B-B14F-4D97-AF65-F5344CB8AC3E}">
        <p14:creationId xmlns:p14="http://schemas.microsoft.com/office/powerpoint/2010/main" val="24154584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190DB9-1453-4050-AE7F-6AB694C1595C}"/>
              </a:ext>
            </a:extLst>
          </p:cNvPr>
          <p:cNvSpPr txBox="1">
            <a:spLocks noGrp="1"/>
          </p:cNvSpPr>
          <p:nvPr>
            <p:ph idx="4294967295"/>
          </p:nvPr>
        </p:nvSpPr>
        <p:spPr>
          <a:xfrm>
            <a:off x="468090" y="1543324"/>
            <a:ext cx="11266715" cy="4454709"/>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22C0A5E-F87C-47A8-B389-3F2738F8CB9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3">
            <a:extLst>
              <a:ext uri="{FF2B5EF4-FFF2-40B4-BE49-F238E27FC236}">
                <a16:creationId xmlns:a16="http://schemas.microsoft.com/office/drawing/2014/main" id="{983E324A-DC79-4CEA-990C-55D8CC89A1A5}"/>
              </a:ext>
            </a:extLst>
          </p:cNvPr>
          <p:cNvSpPr txBox="1">
            <a:spLocks noGrp="1"/>
          </p:cNvSpPr>
          <p:nvPr>
            <p:ph type="title"/>
          </p:nvPr>
        </p:nvSpPr>
        <p:spPr/>
        <p:txBody>
          <a:bodyPr/>
          <a:lstStyle>
            <a:lvl1pPr>
              <a:defRPr/>
            </a:lvl1pPr>
          </a:lstStyle>
          <a:p>
            <a:pPr lvl="0"/>
            <a:r>
              <a:rPr lang="en-US"/>
              <a:t>Click to edit Master title style</a:t>
            </a:r>
          </a:p>
        </p:txBody>
      </p:sp>
      <p:sp>
        <p:nvSpPr>
          <p:cNvPr id="5" name="Text Placeholder 13">
            <a:extLst>
              <a:ext uri="{FF2B5EF4-FFF2-40B4-BE49-F238E27FC236}">
                <a16:creationId xmlns:a16="http://schemas.microsoft.com/office/drawing/2014/main" id="{1FFBBD28-17E4-4781-B84B-867EE281855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6" name="Slide Number Placeholder 6">
            <a:extLst>
              <a:ext uri="{FF2B5EF4-FFF2-40B4-BE49-F238E27FC236}">
                <a16:creationId xmlns:a16="http://schemas.microsoft.com/office/drawing/2014/main" id="{E22A8549-ECF1-47D8-9C92-D00D0774A7CD}"/>
              </a:ext>
            </a:extLst>
          </p:cNvPr>
          <p:cNvSpPr txBox="1">
            <a:spLocks noGrp="1"/>
          </p:cNvSpPr>
          <p:nvPr>
            <p:ph type="sldNum" sz="quarter" idx="8"/>
          </p:nvPr>
        </p:nvSpPr>
        <p:spPr/>
        <p:txBody>
          <a:bodyPr/>
          <a:lstStyle>
            <a:lvl1pPr>
              <a:defRPr/>
            </a:lvl1pPr>
          </a:lstStyle>
          <a:p>
            <a:pPr lvl="0"/>
            <a:fld id="{495B174C-F7D8-4CB0-B25A-A2AEFF58B2F9}" type="slidenum">
              <a:t>‹#›</a:t>
            </a:fld>
            <a:endParaRPr lang="en-US"/>
          </a:p>
        </p:txBody>
      </p:sp>
    </p:spTree>
    <p:extLst>
      <p:ext uri="{BB962C8B-B14F-4D97-AF65-F5344CB8AC3E}">
        <p14:creationId xmlns:p14="http://schemas.microsoft.com/office/powerpoint/2010/main" val="27277683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with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FEF9-6446-4B7A-BF3C-6E88E415181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C1A1F230-4C07-42B7-8381-32334BFA255E}"/>
              </a:ext>
            </a:extLst>
          </p:cNvPr>
          <p:cNvSpPr txBox="1">
            <a:spLocks noGrp="1"/>
          </p:cNvSpPr>
          <p:nvPr>
            <p:ph idx="4294967295"/>
          </p:nvPr>
        </p:nvSpPr>
        <p:spPr>
          <a:xfrm>
            <a:off x="468090" y="1543324"/>
            <a:ext cx="54131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937A5C-0BD4-435B-BF1F-CF28D6C271C6}"/>
              </a:ext>
            </a:extLst>
          </p:cNvPr>
          <p:cNvSpPr txBox="1">
            <a:spLocks noGrp="1"/>
          </p:cNvSpPr>
          <p:nvPr>
            <p:ph idx="4294967295"/>
          </p:nvPr>
        </p:nvSpPr>
        <p:spPr>
          <a:xfrm>
            <a:off x="6309158" y="1543324"/>
            <a:ext cx="5425647"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49168AE1-9C01-4EC8-BA8A-77B7DAD836A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Text Placeholder 13">
            <a:extLst>
              <a:ext uri="{FF2B5EF4-FFF2-40B4-BE49-F238E27FC236}">
                <a16:creationId xmlns:a16="http://schemas.microsoft.com/office/drawing/2014/main" id="{7AB3D0D3-C954-445D-8DB9-C6EC762DC080}"/>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7FB41B4A-8D6C-485C-AF45-4B0D80CCB778}"/>
              </a:ext>
            </a:extLst>
          </p:cNvPr>
          <p:cNvSpPr txBox="1">
            <a:spLocks noGrp="1"/>
          </p:cNvSpPr>
          <p:nvPr>
            <p:ph type="sldNum" sz="quarter" idx="8"/>
          </p:nvPr>
        </p:nvSpPr>
        <p:spPr/>
        <p:txBody>
          <a:bodyPr/>
          <a:lstStyle>
            <a:lvl1pPr>
              <a:defRPr/>
            </a:lvl1pPr>
          </a:lstStyle>
          <a:p>
            <a:pPr lvl="0"/>
            <a:fld id="{67F1A3BE-0410-4801-8C6B-BDFC2218F59F}" type="slidenum">
              <a:t>‹#›</a:t>
            </a:fld>
            <a:endParaRPr lang="en-US"/>
          </a:p>
        </p:txBody>
      </p:sp>
    </p:spTree>
    <p:extLst>
      <p:ext uri="{BB962C8B-B14F-4D97-AF65-F5344CB8AC3E}">
        <p14:creationId xmlns:p14="http://schemas.microsoft.com/office/powerpoint/2010/main" val="18394157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with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3A5D-42A6-4D04-BDC4-719BEE625AA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E33FCEE-A9CE-451A-B019-44A4EB5692F7}"/>
              </a:ext>
            </a:extLst>
          </p:cNvPr>
          <p:cNvSpPr txBox="1">
            <a:spLocks noGrp="1"/>
          </p:cNvSpPr>
          <p:nvPr>
            <p:ph idx="4294967295"/>
          </p:nvPr>
        </p:nvSpPr>
        <p:spPr>
          <a:xfrm>
            <a:off x="46809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urdue Logo" descr="Purdue Logo">
            <a:extLst>
              <a:ext uri="{FF2B5EF4-FFF2-40B4-BE49-F238E27FC236}">
                <a16:creationId xmlns:a16="http://schemas.microsoft.com/office/drawing/2014/main" id="{CED250ED-991D-4CE2-ABD9-BDAFDF616172}"/>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Content Placeholder 2">
            <a:extLst>
              <a:ext uri="{FF2B5EF4-FFF2-40B4-BE49-F238E27FC236}">
                <a16:creationId xmlns:a16="http://schemas.microsoft.com/office/drawing/2014/main" id="{E2BAF541-347D-439B-BEE2-6E8B385A2F57}"/>
              </a:ext>
            </a:extLst>
          </p:cNvPr>
          <p:cNvSpPr txBox="1">
            <a:spLocks noGrp="1"/>
          </p:cNvSpPr>
          <p:nvPr>
            <p:ph idx="4294967295"/>
          </p:nvPr>
        </p:nvSpPr>
        <p:spPr>
          <a:xfrm>
            <a:off x="434222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6DC33D40-7896-4D01-84ED-8BCE07B8353C}"/>
              </a:ext>
            </a:extLst>
          </p:cNvPr>
          <p:cNvSpPr txBox="1">
            <a:spLocks noGrp="1"/>
          </p:cNvSpPr>
          <p:nvPr>
            <p:ph idx="4294967295"/>
          </p:nvPr>
        </p:nvSpPr>
        <p:spPr>
          <a:xfrm>
            <a:off x="8243133"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018389AB-E0A3-46C5-9EAB-10FEC81DDF7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Slide Number Placeholder 4">
            <a:extLst>
              <a:ext uri="{FF2B5EF4-FFF2-40B4-BE49-F238E27FC236}">
                <a16:creationId xmlns:a16="http://schemas.microsoft.com/office/drawing/2014/main" id="{13D2E8E7-1D7B-4A2C-BBE0-5D1EF8D6BC72}"/>
              </a:ext>
            </a:extLst>
          </p:cNvPr>
          <p:cNvSpPr txBox="1">
            <a:spLocks noGrp="1"/>
          </p:cNvSpPr>
          <p:nvPr>
            <p:ph type="sldNum" sz="quarter" idx="8"/>
          </p:nvPr>
        </p:nvSpPr>
        <p:spPr/>
        <p:txBody>
          <a:bodyPr/>
          <a:lstStyle>
            <a:lvl1pPr>
              <a:defRPr/>
            </a:lvl1pPr>
          </a:lstStyle>
          <a:p>
            <a:pPr lvl="0"/>
            <a:fld id="{F0469B9F-D6D7-49F2-AC4F-806B22EDFED4}" type="slidenum">
              <a:t>‹#›</a:t>
            </a:fld>
            <a:endParaRPr lang="en-US"/>
          </a:p>
        </p:txBody>
      </p:sp>
    </p:spTree>
    <p:extLst>
      <p:ext uri="{BB962C8B-B14F-4D97-AF65-F5344CB8AC3E}">
        <p14:creationId xmlns:p14="http://schemas.microsoft.com/office/powerpoint/2010/main" val="8117295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Photo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883DAB9-9DAA-4559-9D45-206134DC6C6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01EB104E-8E72-4919-A0D9-64FF538CC355}"/>
              </a:ext>
            </a:extLst>
          </p:cNvPr>
          <p:cNvSpPr txBox="1">
            <a:spLocks noGrp="1"/>
          </p:cNvSpPr>
          <p:nvPr>
            <p:ph type="body" idx="4294967295"/>
          </p:nvPr>
        </p:nvSpPr>
        <p:spPr>
          <a:xfrm>
            <a:off x="44630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8CCEE430-3BDE-4A8D-8469-BD8111FA5644}"/>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C8142988-928D-4F76-B0A3-726153017D0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16825837-33F1-4EC8-A933-E8B14F343423}"/>
              </a:ext>
            </a:extLst>
          </p:cNvPr>
          <p:cNvSpPr txBox="1">
            <a:spLocks noGrp="1"/>
          </p:cNvSpPr>
          <p:nvPr>
            <p:ph type="pic" idx="4294967295"/>
          </p:nvPr>
        </p:nvSpPr>
        <p:spPr>
          <a:xfrm>
            <a:off x="446309" y="1543324"/>
            <a:ext cx="5469748"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E2547B45-CDD3-4B1F-BDD6-A490A1819EB5}"/>
              </a:ext>
            </a:extLst>
          </p:cNvPr>
          <p:cNvSpPr txBox="1">
            <a:spLocks noGrp="1"/>
          </p:cNvSpPr>
          <p:nvPr>
            <p:ph type="pic" idx="4294967295"/>
          </p:nvPr>
        </p:nvSpPr>
        <p:spPr>
          <a:xfrm>
            <a:off x="6275947" y="1543324"/>
            <a:ext cx="5458730"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5B137A03-E209-4AE5-BC5C-01B40D6B967A}"/>
              </a:ext>
            </a:extLst>
          </p:cNvPr>
          <p:cNvSpPr txBox="1">
            <a:spLocks noGrp="1"/>
          </p:cNvSpPr>
          <p:nvPr>
            <p:ph type="body" idx="4294967295"/>
          </p:nvPr>
        </p:nvSpPr>
        <p:spPr>
          <a:xfrm>
            <a:off x="626492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Slide Number Placeholder 4">
            <a:extLst>
              <a:ext uri="{FF2B5EF4-FFF2-40B4-BE49-F238E27FC236}">
                <a16:creationId xmlns:a16="http://schemas.microsoft.com/office/drawing/2014/main" id="{B096A4C6-858B-4696-934F-4085CB705A12}"/>
              </a:ext>
            </a:extLst>
          </p:cNvPr>
          <p:cNvSpPr txBox="1">
            <a:spLocks noGrp="1"/>
          </p:cNvSpPr>
          <p:nvPr>
            <p:ph type="sldNum" sz="quarter" idx="8"/>
          </p:nvPr>
        </p:nvSpPr>
        <p:spPr/>
        <p:txBody>
          <a:bodyPr/>
          <a:lstStyle>
            <a:lvl1pPr>
              <a:defRPr/>
            </a:lvl1pPr>
          </a:lstStyle>
          <a:p>
            <a:pPr lvl="0"/>
            <a:fld id="{F6553522-D27D-4FC6-9871-E3DAC370BA98}" type="slidenum">
              <a:t>‹#›</a:t>
            </a:fld>
            <a:endParaRPr lang="en-US"/>
          </a:p>
        </p:txBody>
      </p:sp>
    </p:spTree>
    <p:extLst>
      <p:ext uri="{BB962C8B-B14F-4D97-AF65-F5344CB8AC3E}">
        <p14:creationId xmlns:p14="http://schemas.microsoft.com/office/powerpoint/2010/main" val="1694650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hoto with Copy 3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4D849011-4530-4C0E-BAED-F4AF913E010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DF88B462-FA33-446C-8FE0-72CFC572D95D}"/>
              </a:ext>
            </a:extLst>
          </p:cNvPr>
          <p:cNvSpPr txBox="1">
            <a:spLocks noGrp="1"/>
          </p:cNvSpPr>
          <p:nvPr>
            <p:ph type="body" idx="4294967295"/>
          </p:nvPr>
        </p:nvSpPr>
        <p:spPr>
          <a:xfrm>
            <a:off x="446309"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331ACC32-CBDD-4620-9EE5-D3C15B87E155}"/>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36F815FC-6251-4EAD-AC48-A47AA200104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3D551436-8526-42EA-883C-475562404B2A}"/>
              </a:ext>
            </a:extLst>
          </p:cNvPr>
          <p:cNvSpPr txBox="1">
            <a:spLocks noGrp="1"/>
          </p:cNvSpPr>
          <p:nvPr>
            <p:ph type="pic" idx="4294967295"/>
          </p:nvPr>
        </p:nvSpPr>
        <p:spPr>
          <a:xfrm>
            <a:off x="446309" y="1543324"/>
            <a:ext cx="353447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FE547709-AC07-48E5-8F36-F0116C5EF277}"/>
              </a:ext>
            </a:extLst>
          </p:cNvPr>
          <p:cNvSpPr txBox="1">
            <a:spLocks noGrp="1"/>
          </p:cNvSpPr>
          <p:nvPr>
            <p:ph type="pic" idx="4294967295"/>
          </p:nvPr>
        </p:nvSpPr>
        <p:spPr>
          <a:xfrm>
            <a:off x="4336971" y="1543324"/>
            <a:ext cx="3527362"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771EAC33-EAE4-4688-A14F-50098319FEB4}"/>
              </a:ext>
            </a:extLst>
          </p:cNvPr>
          <p:cNvSpPr txBox="1">
            <a:spLocks noGrp="1"/>
          </p:cNvSpPr>
          <p:nvPr>
            <p:ph type="body" idx="4294967295"/>
          </p:nvPr>
        </p:nvSpPr>
        <p:spPr>
          <a:xfrm>
            <a:off x="4325962"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A5C0790E-36B2-4EFE-9D61-AB9E43D6B8B5}"/>
              </a:ext>
            </a:extLst>
          </p:cNvPr>
          <p:cNvSpPr txBox="1">
            <a:spLocks noGrp="1"/>
          </p:cNvSpPr>
          <p:nvPr>
            <p:ph type="pic" idx="4294967295"/>
          </p:nvPr>
        </p:nvSpPr>
        <p:spPr>
          <a:xfrm>
            <a:off x="8205606" y="1532305"/>
            <a:ext cx="3527362" cy="1885675"/>
          </a:xfrm>
        </p:spPr>
        <p:txBody>
          <a:bodyPr/>
          <a:lstStyle>
            <a:lvl1pPr marL="0" indent="0">
              <a:buNone/>
              <a:defRPr/>
            </a:lvl1pPr>
          </a:lstStyle>
          <a:p>
            <a:pPr lvl="0"/>
            <a:r>
              <a:rPr lang="en-US"/>
              <a:t>Click icon to add picture</a:t>
            </a:r>
          </a:p>
        </p:txBody>
      </p:sp>
      <p:sp>
        <p:nvSpPr>
          <p:cNvPr id="10" name="Text Placeholder 11">
            <a:extLst>
              <a:ext uri="{FF2B5EF4-FFF2-40B4-BE49-F238E27FC236}">
                <a16:creationId xmlns:a16="http://schemas.microsoft.com/office/drawing/2014/main" id="{9402EC23-593E-432C-B209-584E826385FD}"/>
              </a:ext>
            </a:extLst>
          </p:cNvPr>
          <p:cNvSpPr txBox="1">
            <a:spLocks noGrp="1"/>
          </p:cNvSpPr>
          <p:nvPr>
            <p:ph type="body" idx="4294967295"/>
          </p:nvPr>
        </p:nvSpPr>
        <p:spPr>
          <a:xfrm>
            <a:off x="8194587" y="3641250"/>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11" name="Slide Number Placeholder 4">
            <a:extLst>
              <a:ext uri="{FF2B5EF4-FFF2-40B4-BE49-F238E27FC236}">
                <a16:creationId xmlns:a16="http://schemas.microsoft.com/office/drawing/2014/main" id="{A13E783A-E5BE-4962-82D1-B5E9B9BAA23E}"/>
              </a:ext>
            </a:extLst>
          </p:cNvPr>
          <p:cNvSpPr txBox="1">
            <a:spLocks noGrp="1"/>
          </p:cNvSpPr>
          <p:nvPr>
            <p:ph type="sldNum" sz="quarter" idx="8"/>
          </p:nvPr>
        </p:nvSpPr>
        <p:spPr/>
        <p:txBody>
          <a:bodyPr/>
          <a:lstStyle>
            <a:lvl1pPr>
              <a:defRPr/>
            </a:lvl1pPr>
          </a:lstStyle>
          <a:p>
            <a:pPr lvl="0"/>
            <a:fld id="{540BD487-6E42-45B5-9F0C-89AF94851CE2}" type="slidenum">
              <a:t>‹#›</a:t>
            </a:fld>
            <a:endParaRPr lang="en-US"/>
          </a:p>
        </p:txBody>
      </p:sp>
    </p:spTree>
    <p:extLst>
      <p:ext uri="{BB962C8B-B14F-4D97-AF65-F5344CB8AC3E}">
        <p14:creationId xmlns:p14="http://schemas.microsoft.com/office/powerpoint/2010/main" val="16971832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368F-B1C8-4CBE-9579-42D405C8BA40}"/>
              </a:ext>
            </a:extLst>
          </p:cNvPr>
          <p:cNvSpPr txBox="1">
            <a:spLocks noGrp="1"/>
          </p:cNvSpPr>
          <p:nvPr>
            <p:ph type="title"/>
          </p:nvPr>
        </p:nvSpPr>
        <p:spPr>
          <a:xfrm>
            <a:off x="457200" y="457200"/>
            <a:ext cx="4314825" cy="964097"/>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BB88F60D-9B4E-4979-A760-3812818D48A4}"/>
              </a:ext>
            </a:extLst>
          </p:cNvPr>
          <p:cNvSpPr txBox="1">
            <a:spLocks noGrp="1"/>
          </p:cNvSpPr>
          <p:nvPr>
            <p:ph type="body" idx="4294967295"/>
          </p:nvPr>
        </p:nvSpPr>
        <p:spPr>
          <a:xfrm>
            <a:off x="457200" y="1570381"/>
            <a:ext cx="4314825" cy="4298603"/>
          </a:xfrm>
        </p:spPr>
        <p:txBody>
          <a:bodyPr/>
          <a:lstStyle>
            <a:lvl1pPr marL="0" indent="0">
              <a:buNone/>
              <a:defRPr sz="1600"/>
            </a:lvl1pPr>
          </a:lstStyle>
          <a:p>
            <a:pPr lvl="0"/>
            <a:r>
              <a:rPr lang="en-US"/>
              <a:t>Click to edit Master text styles</a:t>
            </a:r>
          </a:p>
        </p:txBody>
      </p:sp>
      <p:sp>
        <p:nvSpPr>
          <p:cNvPr id="4" name="Content Placeholder 2">
            <a:extLst>
              <a:ext uri="{FF2B5EF4-FFF2-40B4-BE49-F238E27FC236}">
                <a16:creationId xmlns:a16="http://schemas.microsoft.com/office/drawing/2014/main" id="{D17975A7-3187-46E4-A7F5-E834E4F962F3}"/>
              </a:ext>
            </a:extLst>
          </p:cNvPr>
          <p:cNvSpPr txBox="1">
            <a:spLocks noGrp="1"/>
          </p:cNvSpPr>
          <p:nvPr>
            <p:ph idx="4294967295"/>
          </p:nvPr>
        </p:nvSpPr>
        <p:spPr>
          <a:xfrm>
            <a:off x="5071875" y="457200"/>
            <a:ext cx="6662931" cy="5411784"/>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431F3B8E-000C-4FED-9A5E-298DC66FA6A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16EBF7AE-50A9-4208-BF53-F728D731BADC}"/>
              </a:ext>
            </a:extLst>
          </p:cNvPr>
          <p:cNvSpPr txBox="1">
            <a:spLocks noGrp="1"/>
          </p:cNvSpPr>
          <p:nvPr>
            <p:ph type="sldNum" sz="quarter" idx="8"/>
          </p:nvPr>
        </p:nvSpPr>
        <p:spPr/>
        <p:txBody>
          <a:bodyPr/>
          <a:lstStyle>
            <a:lvl1pPr>
              <a:defRPr/>
            </a:lvl1pPr>
          </a:lstStyle>
          <a:p>
            <a:pPr lvl="0"/>
            <a:fld id="{0EA04F25-4BE8-4461-8BD3-C783621DBEC7}" type="slidenum">
              <a:t>‹#›</a:t>
            </a:fld>
            <a:endParaRPr lang="en-US"/>
          </a:p>
        </p:txBody>
      </p:sp>
    </p:spTree>
    <p:extLst>
      <p:ext uri="{BB962C8B-B14F-4D97-AF65-F5344CB8AC3E}">
        <p14:creationId xmlns:p14="http://schemas.microsoft.com/office/powerpoint/2010/main" val="1710601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990579984"/>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5AF1-B41B-4019-B16D-5B8CAFE32C4D}"/>
              </a:ext>
            </a:extLst>
          </p:cNvPr>
          <p:cNvSpPr txBox="1">
            <a:spLocks noGrp="1"/>
          </p:cNvSpPr>
          <p:nvPr>
            <p:ph type="title"/>
          </p:nvPr>
        </p:nvSpPr>
        <p:spPr>
          <a:xfrm>
            <a:off x="446309" y="470038"/>
            <a:ext cx="4325715" cy="1034771"/>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2041CFD-0B9F-4474-B84B-89ABAD5C380D}"/>
              </a:ext>
            </a:extLst>
          </p:cNvPr>
          <p:cNvSpPr txBox="1">
            <a:spLocks noGrp="1"/>
          </p:cNvSpPr>
          <p:nvPr>
            <p:ph type="pic" idx="1"/>
          </p:nvPr>
        </p:nvSpPr>
        <p:spPr>
          <a:xfrm>
            <a:off x="5183184" y="470038"/>
            <a:ext cx="6562502" cy="5391009"/>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A2583768-7406-4D6F-8EF5-0F84E2A3D033}"/>
              </a:ext>
            </a:extLst>
          </p:cNvPr>
          <p:cNvSpPr txBox="1">
            <a:spLocks noGrp="1"/>
          </p:cNvSpPr>
          <p:nvPr>
            <p:ph type="body" idx="2"/>
          </p:nvPr>
        </p:nvSpPr>
        <p:spPr>
          <a:xfrm>
            <a:off x="446309" y="1759223"/>
            <a:ext cx="4325715" cy="4086087"/>
          </a:xfrm>
        </p:spPr>
        <p:txBody>
          <a:bodyPr/>
          <a:lstStyle>
            <a:lvl1pPr marL="0" indent="0">
              <a:buNone/>
              <a:defRPr sz="1600"/>
            </a:lvl1pPr>
          </a:lstStyle>
          <a:p>
            <a:pPr lvl="0"/>
            <a:r>
              <a:rPr lang="en-US"/>
              <a:t>Click to edit Master text styles</a:t>
            </a:r>
          </a:p>
        </p:txBody>
      </p:sp>
      <p:pic>
        <p:nvPicPr>
          <p:cNvPr id="5" name="Purdue Logo" descr="Purdue Logo">
            <a:extLst>
              <a:ext uri="{FF2B5EF4-FFF2-40B4-BE49-F238E27FC236}">
                <a16:creationId xmlns:a16="http://schemas.microsoft.com/office/drawing/2014/main" id="{6B7A4015-F11A-460D-B848-03737428D8B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DA88161C-0B03-455C-B7C0-70C475C96795}"/>
              </a:ext>
            </a:extLst>
          </p:cNvPr>
          <p:cNvSpPr txBox="1">
            <a:spLocks noGrp="1"/>
          </p:cNvSpPr>
          <p:nvPr>
            <p:ph type="sldNum" sz="quarter" idx="8"/>
          </p:nvPr>
        </p:nvSpPr>
        <p:spPr/>
        <p:txBody>
          <a:bodyPr/>
          <a:lstStyle>
            <a:lvl1pPr>
              <a:defRPr/>
            </a:lvl1pPr>
          </a:lstStyle>
          <a:p>
            <a:pPr lvl="0"/>
            <a:fld id="{B85D1E8C-FB87-49FC-90F2-F7DFCACBE434}" type="slidenum">
              <a:t>‹#›</a:t>
            </a:fld>
            <a:endParaRPr lang="en-US"/>
          </a:p>
        </p:txBody>
      </p:sp>
    </p:spTree>
    <p:extLst>
      <p:ext uri="{BB962C8B-B14F-4D97-AF65-F5344CB8AC3E}">
        <p14:creationId xmlns:p14="http://schemas.microsoft.com/office/powerpoint/2010/main" val="17620443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F5FBCDE-1A68-4694-A5FC-51536D068193}"/>
              </a:ext>
            </a:extLst>
          </p:cNvPr>
          <p:cNvSpPr txBox="1">
            <a:spLocks noGrp="1"/>
          </p:cNvSpPr>
          <p:nvPr>
            <p:ph type="pic" idx="4294967295"/>
          </p:nvPr>
        </p:nvSpPr>
        <p:spPr>
          <a:xfrm>
            <a:off x="446309" y="1543324"/>
            <a:ext cx="5458730" cy="4317723"/>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57ACC5C0-D149-4601-B386-E943E1EC73A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FE96CF02-79EF-4A8C-BAC8-9A84D91C182C}"/>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96BCD129-B5EA-427A-8EB4-E04C2BDB77E8}"/>
              </a:ext>
            </a:extLst>
          </p:cNvPr>
          <p:cNvSpPr txBox="1">
            <a:spLocks noGrp="1"/>
          </p:cNvSpPr>
          <p:nvPr>
            <p:ph type="pic" idx="4294967295"/>
          </p:nvPr>
        </p:nvSpPr>
        <p:spPr>
          <a:xfrm>
            <a:off x="6286966" y="1543324"/>
            <a:ext cx="5458730" cy="4317723"/>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9B7F8ADF-EB89-4749-BA6F-65B1EE0F446E}"/>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C06F7B50-A6FC-4C43-9A20-73F3F93DD1A4}"/>
              </a:ext>
            </a:extLst>
          </p:cNvPr>
          <p:cNvSpPr txBox="1">
            <a:spLocks noGrp="1"/>
          </p:cNvSpPr>
          <p:nvPr>
            <p:ph type="sldNum" sz="quarter" idx="8"/>
          </p:nvPr>
        </p:nvSpPr>
        <p:spPr/>
        <p:txBody>
          <a:bodyPr/>
          <a:lstStyle>
            <a:lvl1pPr>
              <a:defRPr/>
            </a:lvl1pPr>
          </a:lstStyle>
          <a:p>
            <a:pPr lvl="0"/>
            <a:fld id="{2CF8FC92-E504-4473-9F30-98B4E4157E92}" type="slidenum">
              <a:t>‹#›</a:t>
            </a:fld>
            <a:endParaRPr lang="en-US"/>
          </a:p>
        </p:txBody>
      </p:sp>
    </p:spTree>
    <p:extLst>
      <p:ext uri="{BB962C8B-B14F-4D97-AF65-F5344CB8AC3E}">
        <p14:creationId xmlns:p14="http://schemas.microsoft.com/office/powerpoint/2010/main" val="11953234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D972EA-CF27-4A3D-8D86-2897250F52F8}"/>
              </a:ext>
            </a:extLst>
          </p:cNvPr>
          <p:cNvSpPr txBox="1">
            <a:spLocks noGrp="1"/>
          </p:cNvSpPr>
          <p:nvPr>
            <p:ph type="pic" idx="4294967295"/>
          </p:nvPr>
        </p:nvSpPr>
        <p:spPr>
          <a:xfrm>
            <a:off x="468090" y="1543324"/>
            <a:ext cx="5862675" cy="2055589"/>
          </a:xfrm>
        </p:spPr>
        <p:txBody>
          <a:bodyPr/>
          <a:lstStyle>
            <a:lvl1pPr marL="0" indent="0">
              <a:buNone/>
              <a:defRPr/>
            </a:lvl1pPr>
          </a:lstStyle>
          <a:p>
            <a:pPr lvl="0"/>
            <a:r>
              <a:rPr lang="en-US"/>
              <a:t>Click icon to add picture</a:t>
            </a:r>
          </a:p>
        </p:txBody>
      </p:sp>
      <p:sp>
        <p:nvSpPr>
          <p:cNvPr id="3" name="Text Placeholder 3">
            <a:extLst>
              <a:ext uri="{FF2B5EF4-FFF2-40B4-BE49-F238E27FC236}">
                <a16:creationId xmlns:a16="http://schemas.microsoft.com/office/drawing/2014/main" id="{FB3CC8B6-BFE6-4CC2-BE7B-C7EE01DAB046}"/>
              </a:ext>
            </a:extLst>
          </p:cNvPr>
          <p:cNvSpPr txBox="1">
            <a:spLocks noGrp="1"/>
          </p:cNvSpPr>
          <p:nvPr>
            <p:ph type="body" idx="4294967295"/>
          </p:nvPr>
        </p:nvSpPr>
        <p:spPr>
          <a:xfrm>
            <a:off x="6615757" y="1543324"/>
            <a:ext cx="5129930" cy="4307573"/>
          </a:xfrm>
        </p:spPr>
        <p:txBody>
          <a:bodyPr/>
          <a:lstStyle>
            <a:lvl1pPr marL="0" indent="0">
              <a:buNone/>
              <a:defRPr sz="1600"/>
            </a:lvl1pPr>
          </a:lstStyle>
          <a:p>
            <a:pPr lvl="0"/>
            <a:r>
              <a:rPr lang="en-US"/>
              <a:t>Click to edit Master text styles</a:t>
            </a:r>
          </a:p>
        </p:txBody>
      </p:sp>
      <p:pic>
        <p:nvPicPr>
          <p:cNvPr id="4" name="Purdue Logo" descr="Purdue Logo">
            <a:extLst>
              <a:ext uri="{FF2B5EF4-FFF2-40B4-BE49-F238E27FC236}">
                <a16:creationId xmlns:a16="http://schemas.microsoft.com/office/drawing/2014/main" id="{0F5E1A80-BA8C-4275-9716-B92F9B1BF0B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Title 4">
            <a:extLst>
              <a:ext uri="{FF2B5EF4-FFF2-40B4-BE49-F238E27FC236}">
                <a16:creationId xmlns:a16="http://schemas.microsoft.com/office/drawing/2014/main" id="{7EAD4ACF-64BD-4415-8931-40D351DF362C}"/>
              </a:ext>
            </a:extLst>
          </p:cNvPr>
          <p:cNvSpPr txBox="1">
            <a:spLocks noGrp="1"/>
          </p:cNvSpPr>
          <p:nvPr>
            <p:ph type="title"/>
          </p:nvPr>
        </p:nvSpPr>
        <p:spPr/>
        <p:txBody>
          <a:bodyPr/>
          <a:lstStyle>
            <a:lvl1pPr>
              <a:defRPr/>
            </a:lvl1pPr>
          </a:lstStyle>
          <a:p>
            <a:pPr lvl="0"/>
            <a:r>
              <a:rPr lang="en-US"/>
              <a:t>Click to edit Master title style</a:t>
            </a:r>
          </a:p>
        </p:txBody>
      </p:sp>
      <p:sp>
        <p:nvSpPr>
          <p:cNvPr id="6" name="Picture Placeholder 2">
            <a:extLst>
              <a:ext uri="{FF2B5EF4-FFF2-40B4-BE49-F238E27FC236}">
                <a16:creationId xmlns:a16="http://schemas.microsoft.com/office/drawing/2014/main" id="{A17768B3-0175-4963-9EE0-E75DD9ECBC9A}"/>
              </a:ext>
            </a:extLst>
          </p:cNvPr>
          <p:cNvSpPr txBox="1">
            <a:spLocks noGrp="1"/>
          </p:cNvSpPr>
          <p:nvPr>
            <p:ph type="pic" idx="4294967295"/>
          </p:nvPr>
        </p:nvSpPr>
        <p:spPr>
          <a:xfrm>
            <a:off x="3486579" y="3795299"/>
            <a:ext cx="2844186" cy="2055589"/>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1DFF5EDE-F6B4-4C26-A793-0406575B8924}"/>
              </a:ext>
            </a:extLst>
          </p:cNvPr>
          <p:cNvSpPr txBox="1">
            <a:spLocks noGrp="1"/>
          </p:cNvSpPr>
          <p:nvPr>
            <p:ph type="pic" idx="4294967295"/>
          </p:nvPr>
        </p:nvSpPr>
        <p:spPr>
          <a:xfrm>
            <a:off x="468090" y="3795299"/>
            <a:ext cx="2844186" cy="2055589"/>
          </a:xfrm>
        </p:spPr>
        <p:txBody>
          <a:bodyPr/>
          <a:lstStyle>
            <a:lvl1pPr marL="0" indent="0">
              <a:buNone/>
              <a:defRPr/>
            </a:lvl1pPr>
          </a:lstStyle>
          <a:p>
            <a:pPr lvl="0"/>
            <a:r>
              <a:rPr lang="en-US"/>
              <a:t>Click icon to add picture</a:t>
            </a:r>
          </a:p>
        </p:txBody>
      </p:sp>
      <p:sp>
        <p:nvSpPr>
          <p:cNvPr id="8" name="Text Placeholder 13">
            <a:extLst>
              <a:ext uri="{FF2B5EF4-FFF2-40B4-BE49-F238E27FC236}">
                <a16:creationId xmlns:a16="http://schemas.microsoft.com/office/drawing/2014/main" id="{1D21C222-EDEF-4105-B733-16E1D8FDC42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9" name="Slide Number Placeholder 5">
            <a:extLst>
              <a:ext uri="{FF2B5EF4-FFF2-40B4-BE49-F238E27FC236}">
                <a16:creationId xmlns:a16="http://schemas.microsoft.com/office/drawing/2014/main" id="{35A7B25F-4B4F-4594-8359-90F26F0CF6C4}"/>
              </a:ext>
            </a:extLst>
          </p:cNvPr>
          <p:cNvSpPr txBox="1">
            <a:spLocks noGrp="1"/>
          </p:cNvSpPr>
          <p:nvPr>
            <p:ph type="sldNum" sz="quarter" idx="8"/>
          </p:nvPr>
        </p:nvSpPr>
        <p:spPr/>
        <p:txBody>
          <a:bodyPr/>
          <a:lstStyle>
            <a:lvl1pPr>
              <a:defRPr/>
            </a:lvl1pPr>
          </a:lstStyle>
          <a:p>
            <a:pPr lvl="0"/>
            <a:fld id="{8FFCF133-907C-4109-A90F-E696D734A03F}" type="slidenum">
              <a:t>‹#›</a:t>
            </a:fld>
            <a:endParaRPr lang="en-US"/>
          </a:p>
        </p:txBody>
      </p:sp>
    </p:spTree>
    <p:extLst>
      <p:ext uri="{BB962C8B-B14F-4D97-AF65-F5344CB8AC3E}">
        <p14:creationId xmlns:p14="http://schemas.microsoft.com/office/powerpoint/2010/main" val="37767728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9739A8C-798B-4BE4-9E14-E4B1D727A0D9}"/>
              </a:ext>
            </a:extLst>
          </p:cNvPr>
          <p:cNvSpPr txBox="1">
            <a:spLocks noGrp="1"/>
          </p:cNvSpPr>
          <p:nvPr>
            <p:ph type="body" idx="4294967295"/>
          </p:nvPr>
        </p:nvSpPr>
        <p:spPr>
          <a:xfrm>
            <a:off x="435428" y="3142948"/>
            <a:ext cx="3541791" cy="365760"/>
          </a:xfrm>
        </p:spPr>
        <p:txBody>
          <a:bodyPr/>
          <a:lstStyle>
            <a:lvl1pPr marL="0" indent="0">
              <a:buNone/>
              <a:defRPr sz="1600"/>
            </a:lvl1pPr>
          </a:lstStyle>
          <a:p>
            <a:pPr lvl="0"/>
            <a:r>
              <a:rPr lang="en-US"/>
              <a:t>Click to edit Master text styles</a:t>
            </a:r>
          </a:p>
        </p:txBody>
      </p:sp>
      <p:pic>
        <p:nvPicPr>
          <p:cNvPr id="3" name="Purdue Logo" descr="Purdue Logo">
            <a:extLst>
              <a:ext uri="{FF2B5EF4-FFF2-40B4-BE49-F238E27FC236}">
                <a16:creationId xmlns:a16="http://schemas.microsoft.com/office/drawing/2014/main" id="{6735EF54-C03A-4179-ADEC-C6C3CC86E80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7541B8D0-0A36-4BEA-946B-12AA2322AD1E}"/>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7CAB0B55-117A-4FD5-8DC7-7B6F41F858D9}"/>
              </a:ext>
            </a:extLst>
          </p:cNvPr>
          <p:cNvSpPr txBox="1">
            <a:spLocks noGrp="1"/>
          </p:cNvSpPr>
          <p:nvPr>
            <p:ph type="pic" idx="4294967295"/>
          </p:nvPr>
        </p:nvSpPr>
        <p:spPr>
          <a:xfrm>
            <a:off x="457200" y="1257144"/>
            <a:ext cx="3520019" cy="1750454"/>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9E0AEFD8-A178-4B81-9ECF-2F62764904C3}"/>
              </a:ext>
            </a:extLst>
          </p:cNvPr>
          <p:cNvSpPr txBox="1">
            <a:spLocks noGrp="1"/>
          </p:cNvSpPr>
          <p:nvPr>
            <p:ph type="pic" idx="4294967295"/>
          </p:nvPr>
        </p:nvSpPr>
        <p:spPr>
          <a:xfrm>
            <a:off x="4325102" y="1257144"/>
            <a:ext cx="3520019" cy="1750454"/>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13F02742-9D0C-459F-9850-B2BA4DDF3D40}"/>
              </a:ext>
            </a:extLst>
          </p:cNvPr>
          <p:cNvSpPr txBox="1">
            <a:spLocks noGrp="1"/>
          </p:cNvSpPr>
          <p:nvPr>
            <p:ph type="pic" idx="4294967295"/>
          </p:nvPr>
        </p:nvSpPr>
        <p:spPr>
          <a:xfrm>
            <a:off x="8214777" y="1257144"/>
            <a:ext cx="3520019" cy="1750454"/>
          </a:xfrm>
        </p:spPr>
        <p:txBody>
          <a:bodyPr/>
          <a:lstStyle>
            <a:lvl1pPr marL="0" indent="0">
              <a:buNone/>
              <a:defRPr/>
            </a:lvl1pPr>
          </a:lstStyle>
          <a:p>
            <a:pPr lvl="0"/>
            <a:r>
              <a:rPr lang="en-US"/>
              <a:t>Click icon to add picture</a:t>
            </a:r>
          </a:p>
        </p:txBody>
      </p:sp>
      <p:sp>
        <p:nvSpPr>
          <p:cNvPr id="8" name="Text Placeholder 3">
            <a:extLst>
              <a:ext uri="{FF2B5EF4-FFF2-40B4-BE49-F238E27FC236}">
                <a16:creationId xmlns:a16="http://schemas.microsoft.com/office/drawing/2014/main" id="{01335832-8D8C-44A4-AC78-DE77E834CE40}"/>
              </a:ext>
            </a:extLst>
          </p:cNvPr>
          <p:cNvSpPr txBox="1">
            <a:spLocks noGrp="1"/>
          </p:cNvSpPr>
          <p:nvPr>
            <p:ph type="body" idx="4294967295"/>
          </p:nvPr>
        </p:nvSpPr>
        <p:spPr>
          <a:xfrm>
            <a:off x="4303330" y="3142948"/>
            <a:ext cx="3541791" cy="365760"/>
          </a:xfrm>
        </p:spPr>
        <p:txBody>
          <a:bodyPr/>
          <a:lstStyle>
            <a:lvl1pPr marL="0" indent="0">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B68AD09D-1C49-490B-BBA7-A7D1202E7884}"/>
              </a:ext>
            </a:extLst>
          </p:cNvPr>
          <p:cNvSpPr txBox="1">
            <a:spLocks noGrp="1"/>
          </p:cNvSpPr>
          <p:nvPr>
            <p:ph type="body" idx="4294967295"/>
          </p:nvPr>
        </p:nvSpPr>
        <p:spPr>
          <a:xfrm>
            <a:off x="8214777" y="3142948"/>
            <a:ext cx="3541791" cy="365760"/>
          </a:xfrm>
        </p:spPr>
        <p:txBody>
          <a:bodyPr/>
          <a:lstStyle>
            <a:lvl1pPr marL="0" indent="0">
              <a:buNone/>
              <a:defRPr sz="1600"/>
            </a:lvl1pPr>
          </a:lstStyle>
          <a:p>
            <a:pPr lvl="0"/>
            <a:r>
              <a:rPr lang="en-US"/>
              <a:t>Click to edit Master text styles</a:t>
            </a:r>
          </a:p>
        </p:txBody>
      </p:sp>
      <p:sp>
        <p:nvSpPr>
          <p:cNvPr id="10" name="Text Placeholder 3">
            <a:extLst>
              <a:ext uri="{FF2B5EF4-FFF2-40B4-BE49-F238E27FC236}">
                <a16:creationId xmlns:a16="http://schemas.microsoft.com/office/drawing/2014/main" id="{3342073C-B5EE-428A-82E4-938760F8578D}"/>
              </a:ext>
            </a:extLst>
          </p:cNvPr>
          <p:cNvSpPr txBox="1">
            <a:spLocks noGrp="1"/>
          </p:cNvSpPr>
          <p:nvPr>
            <p:ph type="body" idx="4294967295"/>
          </p:nvPr>
        </p:nvSpPr>
        <p:spPr>
          <a:xfrm>
            <a:off x="413656" y="5645633"/>
            <a:ext cx="3541791" cy="365760"/>
          </a:xfrm>
        </p:spPr>
        <p:txBody>
          <a:bodyPr/>
          <a:lstStyle>
            <a:lvl1pPr marL="0" indent="0">
              <a:buNone/>
              <a:defRPr sz="1600"/>
            </a:lvl1pPr>
          </a:lstStyle>
          <a:p>
            <a:pPr lvl="0"/>
            <a:r>
              <a:rPr lang="en-US"/>
              <a:t>Click to edit Master text styles</a:t>
            </a:r>
          </a:p>
        </p:txBody>
      </p:sp>
      <p:sp>
        <p:nvSpPr>
          <p:cNvPr id="11" name="Picture Placeholder 2">
            <a:extLst>
              <a:ext uri="{FF2B5EF4-FFF2-40B4-BE49-F238E27FC236}">
                <a16:creationId xmlns:a16="http://schemas.microsoft.com/office/drawing/2014/main" id="{3BA1E436-82F0-4D11-AEF1-2D5FA440FCC4}"/>
              </a:ext>
            </a:extLst>
          </p:cNvPr>
          <p:cNvSpPr txBox="1">
            <a:spLocks noGrp="1"/>
          </p:cNvSpPr>
          <p:nvPr>
            <p:ph type="pic" idx="4294967295"/>
          </p:nvPr>
        </p:nvSpPr>
        <p:spPr>
          <a:xfrm>
            <a:off x="435428" y="3759829"/>
            <a:ext cx="3520019" cy="1750454"/>
          </a:xfrm>
        </p:spPr>
        <p:txBody>
          <a:bodyPr/>
          <a:lstStyle>
            <a:lvl1pPr marL="0" indent="0">
              <a:buNone/>
              <a:defRPr/>
            </a:lvl1pPr>
          </a:lstStyle>
          <a:p>
            <a:pPr lvl="0"/>
            <a:r>
              <a:rPr lang="en-US"/>
              <a:t>Click icon to add picture</a:t>
            </a:r>
          </a:p>
        </p:txBody>
      </p:sp>
      <p:sp>
        <p:nvSpPr>
          <p:cNvPr id="12" name="Picture Placeholder 2">
            <a:extLst>
              <a:ext uri="{FF2B5EF4-FFF2-40B4-BE49-F238E27FC236}">
                <a16:creationId xmlns:a16="http://schemas.microsoft.com/office/drawing/2014/main" id="{8DF7A720-6A0F-4584-9755-3D4F5A2453BC}"/>
              </a:ext>
            </a:extLst>
          </p:cNvPr>
          <p:cNvSpPr txBox="1">
            <a:spLocks noGrp="1"/>
          </p:cNvSpPr>
          <p:nvPr>
            <p:ph type="pic" idx="4294967295"/>
          </p:nvPr>
        </p:nvSpPr>
        <p:spPr>
          <a:xfrm>
            <a:off x="4303330" y="3759829"/>
            <a:ext cx="3520019" cy="1750454"/>
          </a:xfrm>
        </p:spPr>
        <p:txBody>
          <a:bodyPr/>
          <a:lstStyle>
            <a:lvl1pPr marL="0" indent="0">
              <a:buNone/>
              <a:defRPr/>
            </a:lvl1pPr>
          </a:lstStyle>
          <a:p>
            <a:pPr lvl="0"/>
            <a:r>
              <a:rPr lang="en-US"/>
              <a:t>Click icon to add picture</a:t>
            </a:r>
          </a:p>
        </p:txBody>
      </p:sp>
      <p:sp>
        <p:nvSpPr>
          <p:cNvPr id="13" name="Picture Placeholder 2">
            <a:extLst>
              <a:ext uri="{FF2B5EF4-FFF2-40B4-BE49-F238E27FC236}">
                <a16:creationId xmlns:a16="http://schemas.microsoft.com/office/drawing/2014/main" id="{227B5FEB-F222-45F1-A1FD-A20DE13BF4E2}"/>
              </a:ext>
            </a:extLst>
          </p:cNvPr>
          <p:cNvSpPr txBox="1">
            <a:spLocks noGrp="1"/>
          </p:cNvSpPr>
          <p:nvPr>
            <p:ph type="pic" idx="4294967295"/>
          </p:nvPr>
        </p:nvSpPr>
        <p:spPr>
          <a:xfrm>
            <a:off x="8193005" y="3759829"/>
            <a:ext cx="3520019" cy="1750454"/>
          </a:xfrm>
        </p:spPr>
        <p:txBody>
          <a:bodyPr/>
          <a:lstStyle>
            <a:lvl1pPr marL="0" indent="0">
              <a:buNone/>
              <a:defRPr/>
            </a:lvl1pPr>
          </a:lstStyle>
          <a:p>
            <a:pPr lvl="0"/>
            <a:r>
              <a:rPr lang="en-US"/>
              <a:t>Click icon to add picture</a:t>
            </a:r>
          </a:p>
        </p:txBody>
      </p:sp>
      <p:sp>
        <p:nvSpPr>
          <p:cNvPr id="14" name="Text Placeholder 3">
            <a:extLst>
              <a:ext uri="{FF2B5EF4-FFF2-40B4-BE49-F238E27FC236}">
                <a16:creationId xmlns:a16="http://schemas.microsoft.com/office/drawing/2014/main" id="{FBFFB0A2-B36F-4FC6-AC10-3A6A4F5E7DAC}"/>
              </a:ext>
            </a:extLst>
          </p:cNvPr>
          <p:cNvSpPr txBox="1">
            <a:spLocks noGrp="1"/>
          </p:cNvSpPr>
          <p:nvPr>
            <p:ph type="body" idx="4294967295"/>
          </p:nvPr>
        </p:nvSpPr>
        <p:spPr>
          <a:xfrm>
            <a:off x="4281559" y="5645633"/>
            <a:ext cx="3541791" cy="365760"/>
          </a:xfrm>
        </p:spPr>
        <p:txBody>
          <a:bodyPr/>
          <a:lstStyle>
            <a:lvl1pPr marL="0" indent="0">
              <a:buNone/>
              <a:defRPr sz="1600"/>
            </a:lvl1pPr>
          </a:lstStyle>
          <a:p>
            <a:pPr lvl="0"/>
            <a:r>
              <a:rPr lang="en-US"/>
              <a:t>Click to edit Master text styles</a:t>
            </a:r>
          </a:p>
        </p:txBody>
      </p:sp>
      <p:sp>
        <p:nvSpPr>
          <p:cNvPr id="15" name="Text Placeholder 3">
            <a:extLst>
              <a:ext uri="{FF2B5EF4-FFF2-40B4-BE49-F238E27FC236}">
                <a16:creationId xmlns:a16="http://schemas.microsoft.com/office/drawing/2014/main" id="{10A7932F-8875-4E9B-A2A8-A606616F2A46}"/>
              </a:ext>
            </a:extLst>
          </p:cNvPr>
          <p:cNvSpPr txBox="1">
            <a:spLocks noGrp="1"/>
          </p:cNvSpPr>
          <p:nvPr>
            <p:ph type="body" idx="4294967295"/>
          </p:nvPr>
        </p:nvSpPr>
        <p:spPr>
          <a:xfrm>
            <a:off x="8193005" y="5645633"/>
            <a:ext cx="3541791" cy="365760"/>
          </a:xfrm>
        </p:spPr>
        <p:txBody>
          <a:bodyPr/>
          <a:lstStyle>
            <a:lvl1pPr marL="0" indent="0">
              <a:buNone/>
              <a:defRPr sz="1600"/>
            </a:lvl1pPr>
          </a:lstStyle>
          <a:p>
            <a:pPr lvl="0"/>
            <a:r>
              <a:rPr lang="en-US"/>
              <a:t>Click to edit Master text styles</a:t>
            </a:r>
          </a:p>
        </p:txBody>
      </p:sp>
      <p:sp>
        <p:nvSpPr>
          <p:cNvPr id="16" name="Slide Number Placeholder 2">
            <a:extLst>
              <a:ext uri="{FF2B5EF4-FFF2-40B4-BE49-F238E27FC236}">
                <a16:creationId xmlns:a16="http://schemas.microsoft.com/office/drawing/2014/main" id="{A6DDBC0E-4B2D-4E4F-B41B-B6695B5DAEDC}"/>
              </a:ext>
            </a:extLst>
          </p:cNvPr>
          <p:cNvSpPr txBox="1">
            <a:spLocks noGrp="1"/>
          </p:cNvSpPr>
          <p:nvPr>
            <p:ph type="sldNum" sz="quarter" idx="8"/>
          </p:nvPr>
        </p:nvSpPr>
        <p:spPr/>
        <p:txBody>
          <a:bodyPr/>
          <a:lstStyle>
            <a:lvl1pPr>
              <a:defRPr/>
            </a:lvl1pPr>
          </a:lstStyle>
          <a:p>
            <a:pPr lvl="0"/>
            <a:fld id="{89A58597-16EC-4325-AAAC-C1415A1FBB6C}" type="slidenum">
              <a:t>‹#›</a:t>
            </a:fld>
            <a:endParaRPr lang="en-US"/>
          </a:p>
        </p:txBody>
      </p:sp>
    </p:spTree>
    <p:extLst>
      <p:ext uri="{BB962C8B-B14F-4D97-AF65-F5344CB8AC3E}">
        <p14:creationId xmlns:p14="http://schemas.microsoft.com/office/powerpoint/2010/main" val="20349655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AAF8BB29-2071-40CF-BA98-C19FD4D17D5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itle 6">
            <a:extLst>
              <a:ext uri="{FF2B5EF4-FFF2-40B4-BE49-F238E27FC236}">
                <a16:creationId xmlns:a16="http://schemas.microsoft.com/office/drawing/2014/main" id="{7327C5D8-CE15-4EF1-B3C2-590733AA1B34}"/>
              </a:ext>
            </a:extLst>
          </p:cNvPr>
          <p:cNvSpPr txBox="1">
            <a:spLocks noGrp="1"/>
          </p:cNvSpPr>
          <p:nvPr>
            <p:ph type="title"/>
          </p:nvPr>
        </p:nvSpPr>
        <p:spPr/>
        <p:txBody>
          <a:bodyPr/>
          <a:lstStyle>
            <a:lvl1pPr>
              <a:defRPr/>
            </a:lvl1pPr>
          </a:lstStyle>
          <a:p>
            <a:pPr lvl="0"/>
            <a:r>
              <a:rPr lang="en-US"/>
              <a:t>Click to edit Master title style</a:t>
            </a:r>
          </a:p>
        </p:txBody>
      </p:sp>
      <p:pic>
        <p:nvPicPr>
          <p:cNvPr id="4" name="Purdue Logo" descr="Purdue Logo">
            <a:extLst>
              <a:ext uri="{FF2B5EF4-FFF2-40B4-BE49-F238E27FC236}">
                <a16:creationId xmlns:a16="http://schemas.microsoft.com/office/drawing/2014/main" id="{D0AC6ECE-B098-42F6-9C5C-6B029DBECFD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Picture Placeholder 2">
            <a:extLst>
              <a:ext uri="{FF2B5EF4-FFF2-40B4-BE49-F238E27FC236}">
                <a16:creationId xmlns:a16="http://schemas.microsoft.com/office/drawing/2014/main" id="{67B5F4B0-9FDE-4B34-BF12-D372DB75620E}"/>
              </a:ext>
            </a:extLst>
          </p:cNvPr>
          <p:cNvSpPr txBox="1">
            <a:spLocks noGrp="1"/>
          </p:cNvSpPr>
          <p:nvPr>
            <p:ph type="pic" idx="4294967295"/>
          </p:nvPr>
        </p:nvSpPr>
        <p:spPr>
          <a:xfrm>
            <a:off x="446309" y="1542766"/>
            <a:ext cx="2611014" cy="1885675"/>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A32DDD3D-020D-4025-9FF7-4CD913ECE3F4}"/>
              </a:ext>
            </a:extLst>
          </p:cNvPr>
          <p:cNvSpPr txBox="1">
            <a:spLocks noGrp="1"/>
          </p:cNvSpPr>
          <p:nvPr>
            <p:ph type="pic" idx="4294967295"/>
          </p:nvPr>
        </p:nvSpPr>
        <p:spPr>
          <a:xfrm>
            <a:off x="3344061" y="1542766"/>
            <a:ext cx="260575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CFB5FE40-E325-4FD9-B99A-53A5E0F99CEF}"/>
              </a:ext>
            </a:extLst>
          </p:cNvPr>
          <p:cNvSpPr txBox="1">
            <a:spLocks noGrp="1"/>
          </p:cNvSpPr>
          <p:nvPr>
            <p:ph type="pic" idx="4294967295"/>
          </p:nvPr>
        </p:nvSpPr>
        <p:spPr>
          <a:xfrm>
            <a:off x="6236555" y="1542766"/>
            <a:ext cx="2605756" cy="1885675"/>
          </a:xfrm>
        </p:spPr>
        <p:txBody>
          <a:bodyPr/>
          <a:lstStyle>
            <a:lvl1pPr marL="0" indent="0">
              <a:buNone/>
              <a:defRPr/>
            </a:lvl1pPr>
          </a:lstStyle>
          <a:p>
            <a:pPr lvl="0"/>
            <a:r>
              <a:rPr lang="en-US"/>
              <a:t>Click icon to add picture</a:t>
            </a:r>
          </a:p>
        </p:txBody>
      </p:sp>
      <p:sp>
        <p:nvSpPr>
          <p:cNvPr id="8" name="Picture Placeholder 2">
            <a:extLst>
              <a:ext uri="{FF2B5EF4-FFF2-40B4-BE49-F238E27FC236}">
                <a16:creationId xmlns:a16="http://schemas.microsoft.com/office/drawing/2014/main" id="{D25F38C2-6A3E-41E0-A067-E4E389FBACFB}"/>
              </a:ext>
            </a:extLst>
          </p:cNvPr>
          <p:cNvSpPr txBox="1">
            <a:spLocks noGrp="1"/>
          </p:cNvSpPr>
          <p:nvPr>
            <p:ph type="pic" idx="4294967295"/>
          </p:nvPr>
        </p:nvSpPr>
        <p:spPr>
          <a:xfrm>
            <a:off x="9129040" y="1542766"/>
            <a:ext cx="2605756" cy="1885675"/>
          </a:xfrm>
        </p:spPr>
        <p:txBody>
          <a:bodyPr/>
          <a:lstStyle>
            <a:lvl1pPr marL="0" indent="0">
              <a:buNone/>
              <a:defRPr/>
            </a:lvl1pPr>
          </a:lstStyle>
          <a:p>
            <a:pPr lvl="0"/>
            <a:r>
              <a:rPr lang="en-US"/>
              <a:t>Click icon to add picture</a:t>
            </a:r>
          </a:p>
        </p:txBody>
      </p:sp>
      <p:sp>
        <p:nvSpPr>
          <p:cNvPr id="9" name="Picture Placeholder 2">
            <a:extLst>
              <a:ext uri="{FF2B5EF4-FFF2-40B4-BE49-F238E27FC236}">
                <a16:creationId xmlns:a16="http://schemas.microsoft.com/office/drawing/2014/main" id="{32553B8A-5DCA-4BB1-9906-508DC7BA4AEA}"/>
              </a:ext>
            </a:extLst>
          </p:cNvPr>
          <p:cNvSpPr txBox="1">
            <a:spLocks noGrp="1"/>
          </p:cNvSpPr>
          <p:nvPr>
            <p:ph type="pic" idx="4294967295"/>
          </p:nvPr>
        </p:nvSpPr>
        <p:spPr>
          <a:xfrm>
            <a:off x="1843622" y="3651153"/>
            <a:ext cx="2611014" cy="1885675"/>
          </a:xfrm>
        </p:spPr>
        <p:txBody>
          <a:bodyPr/>
          <a:lstStyle>
            <a:lvl1pPr marL="0" indent="0">
              <a:buNone/>
              <a:defRPr/>
            </a:lvl1pPr>
          </a:lstStyle>
          <a:p>
            <a:pPr lvl="0"/>
            <a:r>
              <a:rPr lang="en-US"/>
              <a:t>Click icon to add picture</a:t>
            </a:r>
          </a:p>
        </p:txBody>
      </p:sp>
      <p:sp>
        <p:nvSpPr>
          <p:cNvPr id="10" name="Picture Placeholder 2">
            <a:extLst>
              <a:ext uri="{FF2B5EF4-FFF2-40B4-BE49-F238E27FC236}">
                <a16:creationId xmlns:a16="http://schemas.microsoft.com/office/drawing/2014/main" id="{1703917D-6CB4-4EF3-9FFA-A7BE90867FF1}"/>
              </a:ext>
            </a:extLst>
          </p:cNvPr>
          <p:cNvSpPr txBox="1">
            <a:spLocks noGrp="1"/>
          </p:cNvSpPr>
          <p:nvPr>
            <p:ph type="pic" idx="4294967295"/>
          </p:nvPr>
        </p:nvSpPr>
        <p:spPr>
          <a:xfrm>
            <a:off x="4741365" y="3651153"/>
            <a:ext cx="2605756" cy="1885675"/>
          </a:xfrm>
        </p:spPr>
        <p:txBody>
          <a:bodyPr/>
          <a:lstStyle>
            <a:lvl1pPr marL="0" indent="0">
              <a:buNone/>
              <a:defRPr/>
            </a:lvl1pPr>
          </a:lstStyle>
          <a:p>
            <a:pPr lvl="0"/>
            <a:r>
              <a:rPr lang="en-US"/>
              <a:t>Click icon to add picture</a:t>
            </a:r>
          </a:p>
        </p:txBody>
      </p:sp>
      <p:sp>
        <p:nvSpPr>
          <p:cNvPr id="11" name="Picture Placeholder 2">
            <a:extLst>
              <a:ext uri="{FF2B5EF4-FFF2-40B4-BE49-F238E27FC236}">
                <a16:creationId xmlns:a16="http://schemas.microsoft.com/office/drawing/2014/main" id="{619D3F88-BE9A-4792-9A8F-5AF7CC028C96}"/>
              </a:ext>
            </a:extLst>
          </p:cNvPr>
          <p:cNvSpPr txBox="1">
            <a:spLocks noGrp="1"/>
          </p:cNvSpPr>
          <p:nvPr>
            <p:ph type="pic" idx="4294967295"/>
          </p:nvPr>
        </p:nvSpPr>
        <p:spPr>
          <a:xfrm>
            <a:off x="7633859" y="3651153"/>
            <a:ext cx="2605756" cy="1885675"/>
          </a:xfrm>
        </p:spPr>
        <p:txBody>
          <a:bodyPr/>
          <a:lstStyle>
            <a:lvl1pPr marL="0" indent="0">
              <a:buNone/>
              <a:defRPr/>
            </a:lvl1pPr>
          </a:lstStyle>
          <a:p>
            <a:pPr lvl="0"/>
            <a:r>
              <a:rPr lang="en-US"/>
              <a:t>Click icon to add picture</a:t>
            </a:r>
          </a:p>
        </p:txBody>
      </p:sp>
      <p:sp>
        <p:nvSpPr>
          <p:cNvPr id="12" name="Slide Number Placeholder 4">
            <a:extLst>
              <a:ext uri="{FF2B5EF4-FFF2-40B4-BE49-F238E27FC236}">
                <a16:creationId xmlns:a16="http://schemas.microsoft.com/office/drawing/2014/main" id="{BBBFAB5F-790D-46C3-A0CD-4EFB2EBACC94}"/>
              </a:ext>
            </a:extLst>
          </p:cNvPr>
          <p:cNvSpPr txBox="1">
            <a:spLocks noGrp="1"/>
          </p:cNvSpPr>
          <p:nvPr>
            <p:ph type="sldNum" sz="quarter" idx="8"/>
          </p:nvPr>
        </p:nvSpPr>
        <p:spPr/>
        <p:txBody>
          <a:bodyPr/>
          <a:lstStyle>
            <a:lvl1pPr>
              <a:defRPr/>
            </a:lvl1pPr>
          </a:lstStyle>
          <a:p>
            <a:pPr lvl="0"/>
            <a:fld id="{C81BAC64-DCFD-42BC-B6CB-6BD3B7B7E7A0}" type="slidenum">
              <a:t>‹#›</a:t>
            </a:fld>
            <a:endParaRPr lang="en-US"/>
          </a:p>
        </p:txBody>
      </p:sp>
    </p:spTree>
    <p:extLst>
      <p:ext uri="{BB962C8B-B14F-4D97-AF65-F5344CB8AC3E}">
        <p14:creationId xmlns:p14="http://schemas.microsoft.com/office/powerpoint/2010/main" val="32291168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C5C2E11-9071-4EF0-9A1B-C20CDBF4791C}"/>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C4E90A7F-5951-4865-96B6-7D78D7AF429F}"/>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F2755D59-29B7-48B0-B738-CD83C8F14725}"/>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74DD6E10-D762-40BB-8EAA-BF8CBA08D0D4}"/>
              </a:ext>
            </a:extLst>
          </p:cNvPr>
          <p:cNvSpPr txBox="1">
            <a:spLocks noGrp="1"/>
          </p:cNvSpPr>
          <p:nvPr>
            <p:ph type="pic" idx="4294967295"/>
          </p:nvPr>
        </p:nvSpPr>
        <p:spPr>
          <a:xfrm>
            <a:off x="6521985" y="3884032"/>
            <a:ext cx="5212811" cy="2055589"/>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9394B997-43AF-490C-A1AA-B592098326F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Content Placeholder 2">
            <a:extLst>
              <a:ext uri="{FF2B5EF4-FFF2-40B4-BE49-F238E27FC236}">
                <a16:creationId xmlns:a16="http://schemas.microsoft.com/office/drawing/2014/main" id="{4A2933E5-9FD3-4251-9628-C8DDB8E61832}"/>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861310D1-7E9C-46B1-BD7C-1863B14903F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9" name="Text Placeholder 3">
            <a:extLst>
              <a:ext uri="{FF2B5EF4-FFF2-40B4-BE49-F238E27FC236}">
                <a16:creationId xmlns:a16="http://schemas.microsoft.com/office/drawing/2014/main" id="{6A8D73EF-0D91-4610-8942-E6938E7BB78D}"/>
              </a:ext>
            </a:extLst>
          </p:cNvPr>
          <p:cNvSpPr txBox="1">
            <a:spLocks noGrp="1"/>
          </p:cNvSpPr>
          <p:nvPr>
            <p:ph type="body" idx="4294967295"/>
          </p:nvPr>
        </p:nvSpPr>
        <p:spPr>
          <a:xfrm>
            <a:off x="6521729" y="3395944"/>
            <a:ext cx="5212939" cy="302712"/>
          </a:xfrm>
        </p:spPr>
        <p:txBody>
          <a:bodyPr/>
          <a:lstStyle>
            <a:lvl1pPr marL="0" indent="0">
              <a:buNone/>
              <a:defRPr sz="1400"/>
            </a:lvl1pPr>
          </a:lstStyle>
          <a:p>
            <a:pPr lvl="0"/>
            <a:r>
              <a:rPr lang="en-US"/>
              <a:t>Click to edit Master text styles</a:t>
            </a:r>
          </a:p>
        </p:txBody>
      </p:sp>
      <p:sp>
        <p:nvSpPr>
          <p:cNvPr id="10" name="Rectangle 16">
            <a:extLst>
              <a:ext uri="{FF2B5EF4-FFF2-40B4-BE49-F238E27FC236}">
                <a16:creationId xmlns:a16="http://schemas.microsoft.com/office/drawing/2014/main" id="{1166BB00-5A7A-4512-88C8-895D54F69619}"/>
              </a:ext>
            </a:extLst>
          </p:cNvPr>
          <p:cNvSpPr/>
          <p:nvPr/>
        </p:nvSpPr>
        <p:spPr>
          <a:xfrm>
            <a:off x="6521857" y="5636910"/>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1" name="Text Placeholder 3">
            <a:extLst>
              <a:ext uri="{FF2B5EF4-FFF2-40B4-BE49-F238E27FC236}">
                <a16:creationId xmlns:a16="http://schemas.microsoft.com/office/drawing/2014/main" id="{1AC3C41F-FBD7-4CCC-A2AF-3F49228A6664}"/>
              </a:ext>
            </a:extLst>
          </p:cNvPr>
          <p:cNvSpPr txBox="1">
            <a:spLocks noGrp="1"/>
          </p:cNvSpPr>
          <p:nvPr>
            <p:ph type="body" idx="4294967295"/>
          </p:nvPr>
        </p:nvSpPr>
        <p:spPr>
          <a:xfrm>
            <a:off x="6521729" y="5636910"/>
            <a:ext cx="5212811" cy="302712"/>
          </a:xfrm>
        </p:spPr>
        <p:txBody>
          <a:bodyPr/>
          <a:lstStyle>
            <a:lvl1pPr marL="0" indent="0">
              <a:buNone/>
              <a:defRPr sz="1400"/>
            </a:lvl1pPr>
          </a:lstStyle>
          <a:p>
            <a:pPr lvl="0"/>
            <a:r>
              <a:rPr lang="en-US"/>
              <a:t>Click to edit Master text styles</a:t>
            </a:r>
          </a:p>
        </p:txBody>
      </p:sp>
      <p:sp>
        <p:nvSpPr>
          <p:cNvPr id="12" name="Slide Number Placeholder 3">
            <a:extLst>
              <a:ext uri="{FF2B5EF4-FFF2-40B4-BE49-F238E27FC236}">
                <a16:creationId xmlns:a16="http://schemas.microsoft.com/office/drawing/2014/main" id="{083D2495-6843-4C0F-9446-7EE93E67969A}"/>
              </a:ext>
            </a:extLst>
          </p:cNvPr>
          <p:cNvSpPr txBox="1">
            <a:spLocks noGrp="1"/>
          </p:cNvSpPr>
          <p:nvPr>
            <p:ph type="sldNum" sz="quarter" idx="8"/>
          </p:nvPr>
        </p:nvSpPr>
        <p:spPr/>
        <p:txBody>
          <a:bodyPr/>
          <a:lstStyle>
            <a:lvl1pPr>
              <a:defRPr/>
            </a:lvl1pPr>
          </a:lstStyle>
          <a:p>
            <a:pPr lvl="0"/>
            <a:fld id="{4AE4DB36-D233-49A8-8818-5763BCCDBA36}" type="slidenum">
              <a:t>‹#›</a:t>
            </a:fld>
            <a:endParaRPr lang="en-US"/>
          </a:p>
        </p:txBody>
      </p:sp>
    </p:spTree>
    <p:extLst>
      <p:ext uri="{BB962C8B-B14F-4D97-AF65-F5344CB8AC3E}">
        <p14:creationId xmlns:p14="http://schemas.microsoft.com/office/powerpoint/2010/main" val="204351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E813B5B-B39A-4B79-9C5B-2A55BA235ABC}"/>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FA1BBB3E-FA04-459B-BF10-61E6EA9EDAE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A246FB79-74F8-46BE-871E-53047B24C239}"/>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5509EC7C-B66E-45FE-8AD3-E4C303EF3205}"/>
              </a:ext>
            </a:extLst>
          </p:cNvPr>
          <p:cNvSpPr txBox="1">
            <a:spLocks noGrp="1"/>
          </p:cNvSpPr>
          <p:nvPr>
            <p:ph type="pic" idx="4294967295"/>
          </p:nvPr>
        </p:nvSpPr>
        <p:spPr>
          <a:xfrm>
            <a:off x="9287222" y="3884032"/>
            <a:ext cx="2447583" cy="2055589"/>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FAE5F05F-6B56-4BFF-9C5F-2459B7B62A27}"/>
              </a:ext>
            </a:extLst>
          </p:cNvPr>
          <p:cNvSpPr txBox="1">
            <a:spLocks noGrp="1"/>
          </p:cNvSpPr>
          <p:nvPr>
            <p:ph type="pic" idx="4294967295"/>
          </p:nvPr>
        </p:nvSpPr>
        <p:spPr>
          <a:xfrm>
            <a:off x="6521985" y="3879122"/>
            <a:ext cx="2528919" cy="2055589"/>
          </a:xfrm>
        </p:spPr>
        <p:txBody>
          <a:bodyPr/>
          <a:lstStyle>
            <a:lvl1pPr marL="0" indent="0">
              <a:buNone/>
              <a:defRPr/>
            </a:lvl1pPr>
          </a:lstStyle>
          <a:p>
            <a:pPr lvl="0"/>
            <a:r>
              <a:rPr lang="en-US"/>
              <a:t>Click icon to add picture</a:t>
            </a:r>
          </a:p>
        </p:txBody>
      </p:sp>
      <p:sp>
        <p:nvSpPr>
          <p:cNvPr id="7" name="Text Placeholder 13">
            <a:extLst>
              <a:ext uri="{FF2B5EF4-FFF2-40B4-BE49-F238E27FC236}">
                <a16:creationId xmlns:a16="http://schemas.microsoft.com/office/drawing/2014/main" id="{AD38684D-D99A-4DD9-A1F9-4ADD2F5DF78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Content Placeholder 2">
            <a:extLst>
              <a:ext uri="{FF2B5EF4-FFF2-40B4-BE49-F238E27FC236}">
                <a16:creationId xmlns:a16="http://schemas.microsoft.com/office/drawing/2014/main" id="{57D50817-20F8-4C5F-A927-BF8F7861C23A}"/>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3">
            <a:extLst>
              <a:ext uri="{FF2B5EF4-FFF2-40B4-BE49-F238E27FC236}">
                <a16:creationId xmlns:a16="http://schemas.microsoft.com/office/drawing/2014/main" id="{3D42C6A1-DA1C-471B-868A-0ADA96289FB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0" name="Text Placeholder 3">
            <a:extLst>
              <a:ext uri="{FF2B5EF4-FFF2-40B4-BE49-F238E27FC236}">
                <a16:creationId xmlns:a16="http://schemas.microsoft.com/office/drawing/2014/main" id="{C3BEF160-AFE3-4786-AEFA-9D60197587FC}"/>
              </a:ext>
            </a:extLst>
          </p:cNvPr>
          <p:cNvSpPr txBox="1">
            <a:spLocks noGrp="1"/>
          </p:cNvSpPr>
          <p:nvPr>
            <p:ph type="body" idx="4294967295"/>
          </p:nvPr>
        </p:nvSpPr>
        <p:spPr>
          <a:xfrm>
            <a:off x="6571820" y="3395944"/>
            <a:ext cx="5162848" cy="302712"/>
          </a:xfrm>
        </p:spPr>
        <p:txBody>
          <a:bodyPr/>
          <a:lstStyle>
            <a:lvl1pPr marL="0" indent="0">
              <a:buNone/>
              <a:defRPr sz="1400"/>
            </a:lvl1pPr>
          </a:lstStyle>
          <a:p>
            <a:pPr lvl="0"/>
            <a:r>
              <a:rPr lang="en-US"/>
              <a:t>Click to edit Master text styles</a:t>
            </a:r>
          </a:p>
        </p:txBody>
      </p:sp>
      <p:sp>
        <p:nvSpPr>
          <p:cNvPr id="11" name="Rectangle 6">
            <a:extLst>
              <a:ext uri="{FF2B5EF4-FFF2-40B4-BE49-F238E27FC236}">
                <a16:creationId xmlns:a16="http://schemas.microsoft.com/office/drawing/2014/main" id="{67425C29-39EA-4502-9D1C-4EF733949B18}"/>
              </a:ext>
            </a:extLst>
          </p:cNvPr>
          <p:cNvSpPr/>
          <p:nvPr/>
        </p:nvSpPr>
        <p:spPr>
          <a:xfrm>
            <a:off x="6512813" y="5631999"/>
            <a:ext cx="2512332"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2" name="Text Placeholder 3">
            <a:extLst>
              <a:ext uri="{FF2B5EF4-FFF2-40B4-BE49-F238E27FC236}">
                <a16:creationId xmlns:a16="http://schemas.microsoft.com/office/drawing/2014/main" id="{276AEC4F-301C-4F3C-A499-F70558F8D309}"/>
              </a:ext>
            </a:extLst>
          </p:cNvPr>
          <p:cNvSpPr txBox="1">
            <a:spLocks noGrp="1"/>
          </p:cNvSpPr>
          <p:nvPr>
            <p:ph type="body" idx="4294967295"/>
          </p:nvPr>
        </p:nvSpPr>
        <p:spPr>
          <a:xfrm>
            <a:off x="6562657" y="5631999"/>
            <a:ext cx="2488246" cy="302712"/>
          </a:xfrm>
        </p:spPr>
        <p:txBody>
          <a:bodyPr/>
          <a:lstStyle>
            <a:lvl1pPr marL="0" indent="0">
              <a:buNone/>
              <a:defRPr sz="1400"/>
            </a:lvl1pPr>
          </a:lstStyle>
          <a:p>
            <a:pPr lvl="0"/>
            <a:r>
              <a:rPr lang="en-US"/>
              <a:t>Click to edit Master text styles</a:t>
            </a:r>
          </a:p>
        </p:txBody>
      </p:sp>
      <p:sp>
        <p:nvSpPr>
          <p:cNvPr id="13" name="Rectangle 14">
            <a:extLst>
              <a:ext uri="{FF2B5EF4-FFF2-40B4-BE49-F238E27FC236}">
                <a16:creationId xmlns:a16="http://schemas.microsoft.com/office/drawing/2014/main" id="{B572F4B5-955B-4C36-B6B4-794238B5E84F}"/>
              </a:ext>
            </a:extLst>
          </p:cNvPr>
          <p:cNvSpPr/>
          <p:nvPr/>
        </p:nvSpPr>
        <p:spPr>
          <a:xfrm>
            <a:off x="9287222" y="5641701"/>
            <a:ext cx="2431938"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4" name="Text Placeholder 3">
            <a:extLst>
              <a:ext uri="{FF2B5EF4-FFF2-40B4-BE49-F238E27FC236}">
                <a16:creationId xmlns:a16="http://schemas.microsoft.com/office/drawing/2014/main" id="{B0E722FA-9B89-4B50-BF13-46C240E23334}"/>
              </a:ext>
            </a:extLst>
          </p:cNvPr>
          <p:cNvSpPr txBox="1">
            <a:spLocks noGrp="1"/>
          </p:cNvSpPr>
          <p:nvPr>
            <p:ph type="body" idx="4294967295"/>
          </p:nvPr>
        </p:nvSpPr>
        <p:spPr>
          <a:xfrm>
            <a:off x="9337057" y="5641701"/>
            <a:ext cx="2408630" cy="302712"/>
          </a:xfrm>
        </p:spPr>
        <p:txBody>
          <a:bodyPr/>
          <a:lstStyle>
            <a:lvl1pPr marL="0" indent="0">
              <a:buNone/>
              <a:defRPr sz="1400"/>
            </a:lvl1pPr>
          </a:lstStyle>
          <a:p>
            <a:pPr lvl="0"/>
            <a:r>
              <a:rPr lang="en-US"/>
              <a:t>Click to edit Master text styles</a:t>
            </a:r>
          </a:p>
        </p:txBody>
      </p:sp>
      <p:sp>
        <p:nvSpPr>
          <p:cNvPr id="15" name="Slide Number Placeholder 12">
            <a:extLst>
              <a:ext uri="{FF2B5EF4-FFF2-40B4-BE49-F238E27FC236}">
                <a16:creationId xmlns:a16="http://schemas.microsoft.com/office/drawing/2014/main" id="{0324FD95-D489-4784-A1AD-AC1723889FD5}"/>
              </a:ext>
            </a:extLst>
          </p:cNvPr>
          <p:cNvSpPr txBox="1">
            <a:spLocks noGrp="1"/>
          </p:cNvSpPr>
          <p:nvPr>
            <p:ph type="sldNum" sz="quarter" idx="8"/>
          </p:nvPr>
        </p:nvSpPr>
        <p:spPr/>
        <p:txBody>
          <a:bodyPr/>
          <a:lstStyle>
            <a:lvl1pPr>
              <a:defRPr/>
            </a:lvl1pPr>
          </a:lstStyle>
          <a:p>
            <a:pPr lvl="0"/>
            <a:fld id="{774EE14F-13B4-4988-AAF9-404C74583B77}" type="slidenum">
              <a:t>‹#›</a:t>
            </a:fld>
            <a:endParaRPr lang="en-US"/>
          </a:p>
        </p:txBody>
      </p:sp>
    </p:spTree>
    <p:extLst>
      <p:ext uri="{BB962C8B-B14F-4D97-AF65-F5344CB8AC3E}">
        <p14:creationId xmlns:p14="http://schemas.microsoft.com/office/powerpoint/2010/main" val="31284044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omparison 3 Blocks Blac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BD9E34-D143-47DC-B3D7-C517129D1344}"/>
              </a:ext>
            </a:extLst>
          </p:cNvPr>
          <p:cNvSpPr/>
          <p:nvPr/>
        </p:nvSpPr>
        <p:spPr>
          <a:xfrm>
            <a:off x="7938473"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3">
            <a:extLst>
              <a:ext uri="{FF2B5EF4-FFF2-40B4-BE49-F238E27FC236}">
                <a16:creationId xmlns:a16="http://schemas.microsoft.com/office/drawing/2014/main" id="{8C5FCF87-5694-4073-8D79-179F772FE6CC}"/>
              </a:ext>
            </a:extLst>
          </p:cNvPr>
          <p:cNvSpPr/>
          <p:nvPr/>
        </p:nvSpPr>
        <p:spPr>
          <a:xfrm>
            <a:off x="4420959"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2">
            <a:extLst>
              <a:ext uri="{FF2B5EF4-FFF2-40B4-BE49-F238E27FC236}">
                <a16:creationId xmlns:a16="http://schemas.microsoft.com/office/drawing/2014/main" id="{7AF333CF-177C-4E44-A0CD-F63650420FF8}"/>
              </a:ext>
            </a:extLst>
          </p:cNvPr>
          <p:cNvSpPr/>
          <p:nvPr/>
        </p:nvSpPr>
        <p:spPr>
          <a:xfrm>
            <a:off x="903436"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39D61197-8741-4206-95B2-EE0D6DEF948F}"/>
              </a:ext>
            </a:extLst>
          </p:cNvPr>
          <p:cNvSpPr txBox="1">
            <a:spLocks noGrp="1"/>
          </p:cNvSpPr>
          <p:nvPr>
            <p:ph type="body" idx="4294967295"/>
          </p:nvPr>
        </p:nvSpPr>
        <p:spPr>
          <a:xfrm>
            <a:off x="90350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6" name="Text Placeholder 8">
            <a:extLst>
              <a:ext uri="{FF2B5EF4-FFF2-40B4-BE49-F238E27FC236}">
                <a16:creationId xmlns:a16="http://schemas.microsoft.com/office/drawing/2014/main" id="{3F32D8DD-40D6-4D4B-9519-9DFD283EA057}"/>
              </a:ext>
            </a:extLst>
          </p:cNvPr>
          <p:cNvSpPr txBox="1">
            <a:spLocks noGrp="1"/>
          </p:cNvSpPr>
          <p:nvPr>
            <p:ph type="body" idx="4294967295"/>
          </p:nvPr>
        </p:nvSpPr>
        <p:spPr>
          <a:xfrm>
            <a:off x="1101943"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7" name="Picture Placeholder 10">
            <a:extLst>
              <a:ext uri="{FF2B5EF4-FFF2-40B4-BE49-F238E27FC236}">
                <a16:creationId xmlns:a16="http://schemas.microsoft.com/office/drawing/2014/main" id="{821CFCF8-A93B-4161-BDE7-50573811ED14}"/>
              </a:ext>
            </a:extLst>
          </p:cNvPr>
          <p:cNvSpPr txBox="1">
            <a:spLocks noGrp="1"/>
          </p:cNvSpPr>
          <p:nvPr>
            <p:ph type="pic" idx="4294967295"/>
          </p:nvPr>
        </p:nvSpPr>
        <p:spPr>
          <a:xfrm>
            <a:off x="1101943" y="4045826"/>
            <a:ext cx="2951161" cy="1555751"/>
          </a:xfrm>
        </p:spPr>
        <p:txBody>
          <a:bodyPr/>
          <a:lstStyle>
            <a:lvl1pPr marL="0" indent="0">
              <a:buNone/>
              <a:defRPr/>
            </a:lvl1pPr>
          </a:lstStyle>
          <a:p>
            <a:pPr lvl="0"/>
            <a:r>
              <a:rPr lang="en-US"/>
              <a:t>Click icon to add picture</a:t>
            </a:r>
          </a:p>
        </p:txBody>
      </p:sp>
      <p:sp>
        <p:nvSpPr>
          <p:cNvPr id="8" name="Text Placeholder 6">
            <a:extLst>
              <a:ext uri="{FF2B5EF4-FFF2-40B4-BE49-F238E27FC236}">
                <a16:creationId xmlns:a16="http://schemas.microsoft.com/office/drawing/2014/main" id="{462805BA-D48E-4890-A48D-CAAA7D5349DF}"/>
              </a:ext>
            </a:extLst>
          </p:cNvPr>
          <p:cNvSpPr txBox="1">
            <a:spLocks noGrp="1"/>
          </p:cNvSpPr>
          <p:nvPr>
            <p:ph type="body" idx="4294967295"/>
          </p:nvPr>
        </p:nvSpPr>
        <p:spPr>
          <a:xfrm>
            <a:off x="442127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9" name="Text Placeholder 8">
            <a:extLst>
              <a:ext uri="{FF2B5EF4-FFF2-40B4-BE49-F238E27FC236}">
                <a16:creationId xmlns:a16="http://schemas.microsoft.com/office/drawing/2014/main" id="{9490E8B4-B6F9-41AE-A4FD-416B99B6AEFC}"/>
              </a:ext>
            </a:extLst>
          </p:cNvPr>
          <p:cNvSpPr txBox="1">
            <a:spLocks noGrp="1"/>
          </p:cNvSpPr>
          <p:nvPr>
            <p:ph type="body" idx="4294967295"/>
          </p:nvPr>
        </p:nvSpPr>
        <p:spPr>
          <a:xfrm>
            <a:off x="4619722"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0" name="Picture Placeholder 10">
            <a:extLst>
              <a:ext uri="{FF2B5EF4-FFF2-40B4-BE49-F238E27FC236}">
                <a16:creationId xmlns:a16="http://schemas.microsoft.com/office/drawing/2014/main" id="{7E00BEE5-3C01-4476-BF06-64AAF3524E6C}"/>
              </a:ext>
            </a:extLst>
          </p:cNvPr>
          <p:cNvSpPr txBox="1">
            <a:spLocks noGrp="1"/>
          </p:cNvSpPr>
          <p:nvPr>
            <p:ph type="pic" idx="4294967295"/>
          </p:nvPr>
        </p:nvSpPr>
        <p:spPr>
          <a:xfrm>
            <a:off x="4619722" y="4045826"/>
            <a:ext cx="2951161" cy="1555751"/>
          </a:xfrm>
        </p:spPr>
        <p:txBody>
          <a:bodyPr/>
          <a:lstStyle>
            <a:lvl1pPr marL="0" indent="0">
              <a:buNone/>
              <a:defRPr/>
            </a:lvl1pPr>
          </a:lstStyle>
          <a:p>
            <a:pPr lvl="0"/>
            <a:r>
              <a:rPr lang="en-US"/>
              <a:t>Click icon to add picture</a:t>
            </a:r>
          </a:p>
        </p:txBody>
      </p:sp>
      <p:sp>
        <p:nvSpPr>
          <p:cNvPr id="11" name="Text Placeholder 6">
            <a:extLst>
              <a:ext uri="{FF2B5EF4-FFF2-40B4-BE49-F238E27FC236}">
                <a16:creationId xmlns:a16="http://schemas.microsoft.com/office/drawing/2014/main" id="{0BAE714E-A84E-41DA-9455-5C975B7D3858}"/>
              </a:ext>
            </a:extLst>
          </p:cNvPr>
          <p:cNvSpPr txBox="1">
            <a:spLocks noGrp="1"/>
          </p:cNvSpPr>
          <p:nvPr>
            <p:ph type="body" idx="4294967295"/>
          </p:nvPr>
        </p:nvSpPr>
        <p:spPr>
          <a:xfrm>
            <a:off x="7938802" y="1433916"/>
            <a:ext cx="3319464" cy="339562"/>
          </a:xfrm>
        </p:spPr>
        <p:txBody>
          <a:bodyPr anchorCtr="1">
            <a:noAutofit/>
          </a:bodyPr>
          <a:lstStyle>
            <a:lvl1pPr marL="0" indent="0" algn="ctr" fontAlgn="t">
              <a:spcBef>
                <a:spcPts val="0"/>
              </a:spcBef>
              <a:buNone/>
              <a:defRPr sz="1800" b="1">
                <a:solidFill>
                  <a:srgbClr val="FEFFFF"/>
                </a:solidFill>
                <a:latin typeface="Franklin Gothic Medium"/>
              </a:defRPr>
            </a:lvl1pPr>
          </a:lstStyle>
          <a:p>
            <a:pPr lvl="0"/>
            <a:r>
              <a:rPr lang="en-US"/>
              <a:t>Click to edit Subhead</a:t>
            </a:r>
          </a:p>
        </p:txBody>
      </p:sp>
      <p:sp>
        <p:nvSpPr>
          <p:cNvPr id="12" name="Text Placeholder 8">
            <a:extLst>
              <a:ext uri="{FF2B5EF4-FFF2-40B4-BE49-F238E27FC236}">
                <a16:creationId xmlns:a16="http://schemas.microsoft.com/office/drawing/2014/main" id="{A9130D04-B68B-4658-BC41-B9741B6A734B}"/>
              </a:ext>
            </a:extLst>
          </p:cNvPr>
          <p:cNvSpPr txBox="1">
            <a:spLocks noGrp="1"/>
          </p:cNvSpPr>
          <p:nvPr>
            <p:ph type="body" idx="4294967295"/>
          </p:nvPr>
        </p:nvSpPr>
        <p:spPr>
          <a:xfrm>
            <a:off x="8137236" y="2040675"/>
            <a:ext cx="2950585" cy="1691329"/>
          </a:xfrm>
        </p:spPr>
        <p:txBody>
          <a:bodyPr>
            <a:noAutofit/>
          </a:bodyPr>
          <a:lstStyle>
            <a:lvl1pPr marL="0" indent="0">
              <a:buNone/>
              <a:defRPr lang="de-DE" sz="1400" b="1">
                <a:solidFill>
                  <a:srgbClr val="FEFFFF"/>
                </a:solidFill>
                <a:latin typeface="Franklin Gothic Book" pitchFamily="34"/>
              </a:defRPr>
            </a:lvl1pPr>
            <a:lvl2pPr marL="0" lvl="0" indent="0">
              <a:spcBef>
                <a:spcPts val="1000"/>
              </a:spcBef>
              <a:buNone/>
              <a:defRPr sz="1400" b="1">
                <a:solidFill>
                  <a:srgbClr val="FEFFFF"/>
                </a:solidFill>
                <a:latin typeface="Franklin Gothic Book" pitchFamily="34"/>
              </a:defRPr>
            </a:lvl2pPr>
            <a:lvl3pPr marL="0" lvl="0" indent="0">
              <a:spcBef>
                <a:spcPts val="1000"/>
              </a:spcBef>
              <a:buNone/>
              <a:defRPr sz="1400" b="1">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3" name="Picture Placeholder 10">
            <a:extLst>
              <a:ext uri="{FF2B5EF4-FFF2-40B4-BE49-F238E27FC236}">
                <a16:creationId xmlns:a16="http://schemas.microsoft.com/office/drawing/2014/main" id="{FF250834-D1F0-43B9-B2A2-703019F3FE4E}"/>
              </a:ext>
            </a:extLst>
          </p:cNvPr>
          <p:cNvSpPr txBox="1">
            <a:spLocks noGrp="1"/>
          </p:cNvSpPr>
          <p:nvPr>
            <p:ph type="pic" idx="4294967295"/>
          </p:nvPr>
        </p:nvSpPr>
        <p:spPr>
          <a:xfrm>
            <a:off x="8137236" y="4043275"/>
            <a:ext cx="2951161" cy="1555751"/>
          </a:xfrm>
        </p:spPr>
        <p:txBody>
          <a:bodyPr/>
          <a:lstStyle>
            <a:lvl1pPr marL="0" indent="0">
              <a:buNone/>
              <a:defRPr b="1"/>
            </a:lvl1pPr>
          </a:lstStyle>
          <a:p>
            <a:pPr lvl="0"/>
            <a:r>
              <a:rPr lang="en-US"/>
              <a:t>Click icon to add picture</a:t>
            </a:r>
          </a:p>
        </p:txBody>
      </p:sp>
      <p:pic>
        <p:nvPicPr>
          <p:cNvPr id="14" name="Purdue Logo" descr="Purdue Logo">
            <a:extLst>
              <a:ext uri="{FF2B5EF4-FFF2-40B4-BE49-F238E27FC236}">
                <a16:creationId xmlns:a16="http://schemas.microsoft.com/office/drawing/2014/main" id="{517A603A-7A9D-40FF-A908-13DCFEA1931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15">
            <a:extLst>
              <a:ext uri="{FF2B5EF4-FFF2-40B4-BE49-F238E27FC236}">
                <a16:creationId xmlns:a16="http://schemas.microsoft.com/office/drawing/2014/main" id="{DA6AB9EC-B5BF-4169-976C-A3D9631B20D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6A850224-5338-43E2-9DBC-1D98B4720BBE}"/>
              </a:ext>
            </a:extLst>
          </p:cNvPr>
          <p:cNvSpPr txBox="1">
            <a:spLocks noGrp="1"/>
          </p:cNvSpPr>
          <p:nvPr>
            <p:ph type="sldNum" sz="quarter" idx="8"/>
          </p:nvPr>
        </p:nvSpPr>
        <p:spPr/>
        <p:txBody>
          <a:bodyPr/>
          <a:lstStyle>
            <a:lvl1pPr>
              <a:defRPr/>
            </a:lvl1pPr>
          </a:lstStyle>
          <a:p>
            <a:pPr lvl="0"/>
            <a:fld id="{8DB8C5C2-EC10-4D39-86EB-6D5AB2B63EF0}" type="slidenum">
              <a:t>‹#›</a:t>
            </a:fld>
            <a:endParaRPr lang="en-US"/>
          </a:p>
        </p:txBody>
      </p:sp>
    </p:spTree>
    <p:extLst>
      <p:ext uri="{BB962C8B-B14F-4D97-AF65-F5344CB8AC3E}">
        <p14:creationId xmlns:p14="http://schemas.microsoft.com/office/powerpoint/2010/main" val="10208747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Comparison 3 Blocks Go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B2BCA20-D2A9-47A2-A652-4F76C1FE7FBD}"/>
              </a:ext>
            </a:extLst>
          </p:cNvPr>
          <p:cNvSpPr/>
          <p:nvPr/>
        </p:nvSpPr>
        <p:spPr>
          <a:xfrm>
            <a:off x="7938217"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11">
            <a:extLst>
              <a:ext uri="{FF2B5EF4-FFF2-40B4-BE49-F238E27FC236}">
                <a16:creationId xmlns:a16="http://schemas.microsoft.com/office/drawing/2014/main" id="{3B5BE3AD-311A-41E0-8F33-744E2013EDAB}"/>
              </a:ext>
            </a:extLst>
          </p:cNvPr>
          <p:cNvSpPr/>
          <p:nvPr/>
        </p:nvSpPr>
        <p:spPr>
          <a:xfrm>
            <a:off x="4420694"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14">
            <a:extLst>
              <a:ext uri="{FF2B5EF4-FFF2-40B4-BE49-F238E27FC236}">
                <a16:creationId xmlns:a16="http://schemas.microsoft.com/office/drawing/2014/main" id="{64C36264-F237-4BD5-9CAA-38D075D8D314}"/>
              </a:ext>
            </a:extLst>
          </p:cNvPr>
          <p:cNvSpPr/>
          <p:nvPr/>
        </p:nvSpPr>
        <p:spPr>
          <a:xfrm>
            <a:off x="903180"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B75EEACD-0165-466C-B32C-4E70BB7456C2}"/>
              </a:ext>
            </a:extLst>
          </p:cNvPr>
          <p:cNvSpPr txBox="1">
            <a:spLocks noGrp="1"/>
          </p:cNvSpPr>
          <p:nvPr>
            <p:ph type="body" idx="4294967295"/>
          </p:nvPr>
        </p:nvSpPr>
        <p:spPr>
          <a:xfrm>
            <a:off x="903244"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6" name="Text Placeholder 6">
            <a:extLst>
              <a:ext uri="{FF2B5EF4-FFF2-40B4-BE49-F238E27FC236}">
                <a16:creationId xmlns:a16="http://schemas.microsoft.com/office/drawing/2014/main" id="{E686BD54-4955-4373-A413-2F5D10A07806}"/>
              </a:ext>
            </a:extLst>
          </p:cNvPr>
          <p:cNvSpPr txBox="1">
            <a:spLocks noGrp="1"/>
          </p:cNvSpPr>
          <p:nvPr>
            <p:ph type="body" idx="4294967295"/>
          </p:nvPr>
        </p:nvSpPr>
        <p:spPr>
          <a:xfrm>
            <a:off x="4421023"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7" name="Text Placeholder 6">
            <a:extLst>
              <a:ext uri="{FF2B5EF4-FFF2-40B4-BE49-F238E27FC236}">
                <a16:creationId xmlns:a16="http://schemas.microsoft.com/office/drawing/2014/main" id="{5884E603-FEFB-432A-B074-5A4CBF0D54F7}"/>
              </a:ext>
            </a:extLst>
          </p:cNvPr>
          <p:cNvSpPr txBox="1">
            <a:spLocks noGrp="1"/>
          </p:cNvSpPr>
          <p:nvPr>
            <p:ph type="body" idx="4294967295"/>
          </p:nvPr>
        </p:nvSpPr>
        <p:spPr>
          <a:xfrm>
            <a:off x="7938546" y="1433916"/>
            <a:ext cx="3319464" cy="339562"/>
          </a:xfrm>
        </p:spPr>
        <p:txBody>
          <a:bodyPr anchorCtr="1">
            <a:noAutofit/>
          </a:bodyPr>
          <a:lstStyle>
            <a:lvl1pPr marL="0" indent="0" algn="ctr" fontAlgn="t">
              <a:spcBef>
                <a:spcPts val="0"/>
              </a:spcBef>
              <a:buNone/>
              <a:defRPr sz="1800" b="1">
                <a:latin typeface="Franklin Gothic Medium"/>
              </a:defRPr>
            </a:lvl1pPr>
          </a:lstStyle>
          <a:p>
            <a:pPr lvl="0"/>
            <a:r>
              <a:rPr lang="en-US"/>
              <a:t>Click to edit Subhead</a:t>
            </a:r>
          </a:p>
        </p:txBody>
      </p:sp>
      <p:sp>
        <p:nvSpPr>
          <p:cNvPr id="8" name="Text Placeholder 3">
            <a:extLst>
              <a:ext uri="{FF2B5EF4-FFF2-40B4-BE49-F238E27FC236}">
                <a16:creationId xmlns:a16="http://schemas.microsoft.com/office/drawing/2014/main" id="{93B23080-833D-4A85-ADD8-DFD69C59AD2E}"/>
              </a:ext>
            </a:extLst>
          </p:cNvPr>
          <p:cNvSpPr txBox="1">
            <a:spLocks noGrp="1"/>
          </p:cNvSpPr>
          <p:nvPr>
            <p:ph type="body" idx="4294967295"/>
          </p:nvPr>
        </p:nvSpPr>
        <p:spPr>
          <a:xfrm>
            <a:off x="1101687" y="2040666"/>
            <a:ext cx="2951161" cy="1691329"/>
          </a:xfrm>
        </p:spPr>
        <p:txBody>
          <a:bodyPr/>
          <a:lstStyle>
            <a:lvl1pPr marL="0" indent="0">
              <a:buNone/>
              <a:defRPr sz="1400"/>
            </a:lvl1pPr>
          </a:lstStyle>
          <a:p>
            <a:pPr lvl="0"/>
            <a:r>
              <a:rPr lang="en-US"/>
              <a:t>Click to edit body copy.</a:t>
            </a:r>
          </a:p>
        </p:txBody>
      </p:sp>
      <p:sp>
        <p:nvSpPr>
          <p:cNvPr id="9" name="Text Placeholder 3">
            <a:extLst>
              <a:ext uri="{FF2B5EF4-FFF2-40B4-BE49-F238E27FC236}">
                <a16:creationId xmlns:a16="http://schemas.microsoft.com/office/drawing/2014/main" id="{EA373D8D-426E-4DFC-9737-7B23AD42BBDF}"/>
              </a:ext>
            </a:extLst>
          </p:cNvPr>
          <p:cNvSpPr txBox="1">
            <a:spLocks noGrp="1"/>
          </p:cNvSpPr>
          <p:nvPr>
            <p:ph type="body" idx="4294967295"/>
          </p:nvPr>
        </p:nvSpPr>
        <p:spPr>
          <a:xfrm>
            <a:off x="4604881" y="2065254"/>
            <a:ext cx="2951161" cy="1691329"/>
          </a:xfrm>
        </p:spPr>
        <p:txBody>
          <a:bodyPr/>
          <a:lstStyle>
            <a:lvl1pPr marL="0" indent="0">
              <a:buNone/>
              <a:defRPr sz="1400"/>
            </a:lvl1pPr>
          </a:lstStyle>
          <a:p>
            <a:pPr lvl="0"/>
            <a:r>
              <a:rPr lang="en-US"/>
              <a:t>Click to edit body copy.</a:t>
            </a:r>
          </a:p>
        </p:txBody>
      </p:sp>
      <p:sp>
        <p:nvSpPr>
          <p:cNvPr id="10" name="Picture Placeholder 10">
            <a:extLst>
              <a:ext uri="{FF2B5EF4-FFF2-40B4-BE49-F238E27FC236}">
                <a16:creationId xmlns:a16="http://schemas.microsoft.com/office/drawing/2014/main" id="{380046F9-FD57-47BC-A4B0-E352426F63BF}"/>
              </a:ext>
            </a:extLst>
          </p:cNvPr>
          <p:cNvSpPr txBox="1">
            <a:spLocks noGrp="1"/>
          </p:cNvSpPr>
          <p:nvPr>
            <p:ph type="pic" idx="4294967295"/>
          </p:nvPr>
        </p:nvSpPr>
        <p:spPr>
          <a:xfrm>
            <a:off x="1101687" y="4045817"/>
            <a:ext cx="2951161" cy="1555751"/>
          </a:xfrm>
        </p:spPr>
        <p:txBody>
          <a:bodyPr/>
          <a:lstStyle>
            <a:lvl1pPr marL="0" indent="0">
              <a:buNone/>
              <a:defRPr/>
            </a:lvl1pPr>
          </a:lstStyle>
          <a:p>
            <a:pPr lvl="0"/>
            <a:r>
              <a:rPr lang="en-US"/>
              <a:t>Click icon to add picture</a:t>
            </a:r>
          </a:p>
        </p:txBody>
      </p:sp>
      <p:sp>
        <p:nvSpPr>
          <p:cNvPr id="11" name="Picture Placeholder 10">
            <a:extLst>
              <a:ext uri="{FF2B5EF4-FFF2-40B4-BE49-F238E27FC236}">
                <a16:creationId xmlns:a16="http://schemas.microsoft.com/office/drawing/2014/main" id="{A7176B11-F175-4013-BDAE-7420AAD10AEB}"/>
              </a:ext>
            </a:extLst>
          </p:cNvPr>
          <p:cNvSpPr txBox="1">
            <a:spLocks noGrp="1"/>
          </p:cNvSpPr>
          <p:nvPr>
            <p:ph type="pic" idx="4294967295"/>
          </p:nvPr>
        </p:nvSpPr>
        <p:spPr>
          <a:xfrm>
            <a:off x="4619466" y="4045817"/>
            <a:ext cx="2951161" cy="1555751"/>
          </a:xfrm>
        </p:spPr>
        <p:txBody>
          <a:bodyPr/>
          <a:lstStyle>
            <a:lvl1pPr marL="0" indent="0">
              <a:buNone/>
              <a:defRPr/>
            </a:lvl1pPr>
          </a:lstStyle>
          <a:p>
            <a:pPr lvl="0"/>
            <a:r>
              <a:rPr lang="en-US"/>
              <a:t>Click icon to add picture</a:t>
            </a:r>
          </a:p>
        </p:txBody>
      </p:sp>
      <p:sp>
        <p:nvSpPr>
          <p:cNvPr id="12" name="Picture Placeholder 10">
            <a:extLst>
              <a:ext uri="{FF2B5EF4-FFF2-40B4-BE49-F238E27FC236}">
                <a16:creationId xmlns:a16="http://schemas.microsoft.com/office/drawing/2014/main" id="{4A6A6DEB-1547-417D-AE08-0E72A12A3A11}"/>
              </a:ext>
            </a:extLst>
          </p:cNvPr>
          <p:cNvSpPr txBox="1">
            <a:spLocks noGrp="1"/>
          </p:cNvSpPr>
          <p:nvPr>
            <p:ph type="pic" idx="4294967295"/>
          </p:nvPr>
        </p:nvSpPr>
        <p:spPr>
          <a:xfrm>
            <a:off x="8136980" y="4043275"/>
            <a:ext cx="2951161" cy="1555751"/>
          </a:xfrm>
        </p:spPr>
        <p:txBody>
          <a:bodyPr/>
          <a:lstStyle>
            <a:lvl1pPr marL="0" indent="0">
              <a:buNone/>
              <a:defRPr b="1"/>
            </a:lvl1pPr>
          </a:lstStyle>
          <a:p>
            <a:pPr lvl="0"/>
            <a:r>
              <a:rPr lang="en-US"/>
              <a:t>Click icon to add picture</a:t>
            </a:r>
          </a:p>
        </p:txBody>
      </p:sp>
      <p:sp>
        <p:nvSpPr>
          <p:cNvPr id="13" name="Text Placeholder 3">
            <a:extLst>
              <a:ext uri="{FF2B5EF4-FFF2-40B4-BE49-F238E27FC236}">
                <a16:creationId xmlns:a16="http://schemas.microsoft.com/office/drawing/2014/main" id="{28083CD7-D84F-4B96-A507-EAD46485FBEB}"/>
              </a:ext>
            </a:extLst>
          </p:cNvPr>
          <p:cNvSpPr txBox="1">
            <a:spLocks noGrp="1"/>
          </p:cNvSpPr>
          <p:nvPr>
            <p:ph type="body" idx="4294967295"/>
          </p:nvPr>
        </p:nvSpPr>
        <p:spPr>
          <a:xfrm>
            <a:off x="8129418" y="2071426"/>
            <a:ext cx="2951161" cy="1691329"/>
          </a:xfrm>
        </p:spPr>
        <p:txBody>
          <a:bodyPr/>
          <a:lstStyle>
            <a:lvl1pPr marL="0" indent="0">
              <a:buNone/>
              <a:defRPr sz="1400"/>
            </a:lvl1pPr>
          </a:lstStyle>
          <a:p>
            <a:pPr lvl="0"/>
            <a:r>
              <a:rPr lang="en-US"/>
              <a:t>Click to edit body copy.</a:t>
            </a:r>
          </a:p>
        </p:txBody>
      </p:sp>
      <p:pic>
        <p:nvPicPr>
          <p:cNvPr id="14" name="Purdue Logo" descr="Purdue Logo">
            <a:extLst>
              <a:ext uri="{FF2B5EF4-FFF2-40B4-BE49-F238E27FC236}">
                <a16:creationId xmlns:a16="http://schemas.microsoft.com/office/drawing/2014/main" id="{0D576208-36A1-4CB5-935B-E928E3259BD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39">
            <a:extLst>
              <a:ext uri="{FF2B5EF4-FFF2-40B4-BE49-F238E27FC236}">
                <a16:creationId xmlns:a16="http://schemas.microsoft.com/office/drawing/2014/main" id="{CB0D5DEE-AA88-4CC0-B33E-12AD123EE45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8CF7E0A3-5351-4E04-B739-726C011D47F5}"/>
              </a:ext>
            </a:extLst>
          </p:cNvPr>
          <p:cNvSpPr txBox="1">
            <a:spLocks noGrp="1"/>
          </p:cNvSpPr>
          <p:nvPr>
            <p:ph type="sldNum" sz="quarter" idx="8"/>
          </p:nvPr>
        </p:nvSpPr>
        <p:spPr/>
        <p:txBody>
          <a:bodyPr/>
          <a:lstStyle>
            <a:lvl1pPr>
              <a:defRPr/>
            </a:lvl1pPr>
          </a:lstStyle>
          <a:p>
            <a:pPr lvl="0"/>
            <a:fld id="{3ACFC9BD-595C-4A7A-83B0-085269347D57}" type="slidenum">
              <a:t>‹#›</a:t>
            </a:fld>
            <a:endParaRPr lang="en-US"/>
          </a:p>
        </p:txBody>
      </p:sp>
    </p:spTree>
    <p:extLst>
      <p:ext uri="{BB962C8B-B14F-4D97-AF65-F5344CB8AC3E}">
        <p14:creationId xmlns:p14="http://schemas.microsoft.com/office/powerpoint/2010/main" val="19505965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omparison 5 Color Blocks">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BD655A76-E2DE-452C-807A-24FA723F3FD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3" name="Title 39">
            <a:extLst>
              <a:ext uri="{FF2B5EF4-FFF2-40B4-BE49-F238E27FC236}">
                <a16:creationId xmlns:a16="http://schemas.microsoft.com/office/drawing/2014/main" id="{A4350046-EE2F-41D7-B0E5-DCC6174EA832}"/>
              </a:ext>
            </a:extLst>
          </p:cNvPr>
          <p:cNvSpPr txBox="1">
            <a:spLocks noGrp="1"/>
          </p:cNvSpPr>
          <p:nvPr>
            <p:ph type="title"/>
          </p:nvPr>
        </p:nvSpPr>
        <p:spPr/>
        <p:txBody>
          <a:bodyPr/>
          <a:lstStyle>
            <a:lvl1pPr>
              <a:defRPr/>
            </a:lvl1pPr>
          </a:lstStyle>
          <a:p>
            <a:pPr lvl="0"/>
            <a:r>
              <a:rPr lang="en-US"/>
              <a:t>Click to edit Master title style</a:t>
            </a:r>
          </a:p>
        </p:txBody>
      </p:sp>
      <p:sp>
        <p:nvSpPr>
          <p:cNvPr id="4" name="Rectangle 1">
            <a:extLst>
              <a:ext uri="{FF2B5EF4-FFF2-40B4-BE49-F238E27FC236}">
                <a16:creationId xmlns:a16="http://schemas.microsoft.com/office/drawing/2014/main" id="{635E25FD-6B45-486D-AEC8-95C974DC5522}"/>
              </a:ext>
            </a:extLst>
          </p:cNvPr>
          <p:cNvSpPr/>
          <p:nvPr/>
        </p:nvSpPr>
        <p:spPr>
          <a:xfrm>
            <a:off x="1008583" y="1660596"/>
            <a:ext cx="1918018" cy="436415"/>
          </a:xfrm>
          <a:prstGeom prst="rect">
            <a:avLst/>
          </a:prstGeom>
          <a:solidFill>
            <a:srgbClr val="5558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5" name="Rectangle 6">
            <a:extLst>
              <a:ext uri="{FF2B5EF4-FFF2-40B4-BE49-F238E27FC236}">
                <a16:creationId xmlns:a16="http://schemas.microsoft.com/office/drawing/2014/main" id="{EC47CC21-F6D3-49B2-950D-873F7736958A}"/>
              </a:ext>
            </a:extLst>
          </p:cNvPr>
          <p:cNvSpPr/>
          <p:nvPr/>
        </p:nvSpPr>
        <p:spPr>
          <a:xfrm>
            <a:off x="1011335" y="2160553"/>
            <a:ext cx="1915265" cy="3233501"/>
          </a:xfrm>
          <a:prstGeom prst="rect">
            <a:avLst/>
          </a:prstGeom>
          <a:solidFill>
            <a:srgbClr val="B9BC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6" name="Rectangle 18">
            <a:extLst>
              <a:ext uri="{FF2B5EF4-FFF2-40B4-BE49-F238E27FC236}">
                <a16:creationId xmlns:a16="http://schemas.microsoft.com/office/drawing/2014/main" id="{9EDF9AB3-FA53-4B14-B28E-FDFAF878E4DE}"/>
              </a:ext>
            </a:extLst>
          </p:cNvPr>
          <p:cNvSpPr/>
          <p:nvPr/>
        </p:nvSpPr>
        <p:spPr>
          <a:xfrm>
            <a:off x="3045436" y="1660596"/>
            <a:ext cx="1918018" cy="436415"/>
          </a:xfrm>
          <a:prstGeom prst="rect">
            <a:avLst/>
          </a:prstGeom>
          <a:solidFill>
            <a:srgbClr val="B4905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7" name="Rectangle 19">
            <a:extLst>
              <a:ext uri="{FF2B5EF4-FFF2-40B4-BE49-F238E27FC236}">
                <a16:creationId xmlns:a16="http://schemas.microsoft.com/office/drawing/2014/main" id="{1FBE22FA-6EA2-40D4-B87D-FEF7E44D3BC4}"/>
              </a:ext>
            </a:extLst>
          </p:cNvPr>
          <p:cNvSpPr/>
          <p:nvPr/>
        </p:nvSpPr>
        <p:spPr>
          <a:xfrm>
            <a:off x="3048188" y="2160553"/>
            <a:ext cx="1915265" cy="3233501"/>
          </a:xfrm>
          <a:prstGeom prst="rect">
            <a:avLst/>
          </a:prstGeom>
          <a:solidFill>
            <a:srgbClr val="E2D4B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8" name="Rectangle 20">
            <a:extLst>
              <a:ext uri="{FF2B5EF4-FFF2-40B4-BE49-F238E27FC236}">
                <a16:creationId xmlns:a16="http://schemas.microsoft.com/office/drawing/2014/main" id="{8E242DA4-EA29-4BC2-80D0-BBA0AF9D7670}"/>
              </a:ext>
            </a:extLst>
          </p:cNvPr>
          <p:cNvSpPr/>
          <p:nvPr/>
        </p:nvSpPr>
        <p:spPr>
          <a:xfrm>
            <a:off x="5082290" y="1660596"/>
            <a:ext cx="1918018" cy="436415"/>
          </a:xfrm>
          <a:prstGeom prst="rect">
            <a:avLst/>
          </a:prstGeom>
          <a:solidFill>
            <a:srgbClr val="9D9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9" name="Rectangle 22">
            <a:extLst>
              <a:ext uri="{FF2B5EF4-FFF2-40B4-BE49-F238E27FC236}">
                <a16:creationId xmlns:a16="http://schemas.microsoft.com/office/drawing/2014/main" id="{4EB62411-4088-4EC1-B3EF-24B1ADE8FF1C}"/>
              </a:ext>
            </a:extLst>
          </p:cNvPr>
          <p:cNvSpPr/>
          <p:nvPr/>
        </p:nvSpPr>
        <p:spPr>
          <a:xfrm>
            <a:off x="5085042" y="2160553"/>
            <a:ext cx="1915265" cy="3233501"/>
          </a:xfrm>
          <a:prstGeom prst="rect">
            <a:avLst/>
          </a:prstGeom>
          <a:solidFill>
            <a:srgbClr val="DCDE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0" name="Rectangle 23">
            <a:extLst>
              <a:ext uri="{FF2B5EF4-FFF2-40B4-BE49-F238E27FC236}">
                <a16:creationId xmlns:a16="http://schemas.microsoft.com/office/drawing/2014/main" id="{0ECFEC62-1634-4323-B6D9-DD403B3DBA87}"/>
              </a:ext>
            </a:extLst>
          </p:cNvPr>
          <p:cNvSpPr/>
          <p:nvPr/>
        </p:nvSpPr>
        <p:spPr>
          <a:xfrm>
            <a:off x="7119143" y="1660596"/>
            <a:ext cx="1918018" cy="436415"/>
          </a:xfrm>
          <a:prstGeom prst="rect">
            <a:avLst/>
          </a:prstGeom>
          <a:solidFill>
            <a:srgbClr val="9D96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1" name="Rectangle 24">
            <a:extLst>
              <a:ext uri="{FF2B5EF4-FFF2-40B4-BE49-F238E27FC236}">
                <a16:creationId xmlns:a16="http://schemas.microsoft.com/office/drawing/2014/main" id="{468A2474-2DD5-4407-8D7C-9F9A7BA915F0}"/>
              </a:ext>
            </a:extLst>
          </p:cNvPr>
          <p:cNvSpPr/>
          <p:nvPr/>
        </p:nvSpPr>
        <p:spPr>
          <a:xfrm>
            <a:off x="7121895" y="2160553"/>
            <a:ext cx="1915265" cy="3233501"/>
          </a:xfrm>
          <a:prstGeom prst="rect">
            <a:avLst/>
          </a:prstGeom>
          <a:solidFill>
            <a:srgbClr val="C4C0B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2" name="Rectangle 26">
            <a:extLst>
              <a:ext uri="{FF2B5EF4-FFF2-40B4-BE49-F238E27FC236}">
                <a16:creationId xmlns:a16="http://schemas.microsoft.com/office/drawing/2014/main" id="{1A29DB3C-3AA1-4EF9-A406-28D0494D4279}"/>
              </a:ext>
            </a:extLst>
          </p:cNvPr>
          <p:cNvSpPr/>
          <p:nvPr/>
        </p:nvSpPr>
        <p:spPr>
          <a:xfrm>
            <a:off x="9155996" y="1660596"/>
            <a:ext cx="1918018" cy="436415"/>
          </a:xfrm>
          <a:prstGeom prst="rect">
            <a:avLst/>
          </a:prstGeom>
          <a:solidFill>
            <a:srgbClr val="969A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3" name="Rectangle 27">
            <a:extLst>
              <a:ext uri="{FF2B5EF4-FFF2-40B4-BE49-F238E27FC236}">
                <a16:creationId xmlns:a16="http://schemas.microsoft.com/office/drawing/2014/main" id="{1A8AEA48-A14A-428B-856F-C6C0235950DF}"/>
              </a:ext>
            </a:extLst>
          </p:cNvPr>
          <p:cNvSpPr/>
          <p:nvPr/>
        </p:nvSpPr>
        <p:spPr>
          <a:xfrm>
            <a:off x="9158749" y="2160553"/>
            <a:ext cx="1915265" cy="3233501"/>
          </a:xfrm>
          <a:prstGeom prst="rect">
            <a:avLst/>
          </a:prstGeom>
          <a:solidFill>
            <a:srgbClr val="DCDD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4" name="Text Placeholder 6">
            <a:extLst>
              <a:ext uri="{FF2B5EF4-FFF2-40B4-BE49-F238E27FC236}">
                <a16:creationId xmlns:a16="http://schemas.microsoft.com/office/drawing/2014/main" id="{1BE55E04-ED6D-4D8E-AFE0-B4D8EADB3281}"/>
              </a:ext>
            </a:extLst>
          </p:cNvPr>
          <p:cNvSpPr txBox="1">
            <a:spLocks noGrp="1"/>
          </p:cNvSpPr>
          <p:nvPr>
            <p:ph type="body" idx="4294967295"/>
          </p:nvPr>
        </p:nvSpPr>
        <p:spPr>
          <a:xfrm>
            <a:off x="1008583" y="178391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5" name="Text Placeholder 6">
            <a:extLst>
              <a:ext uri="{FF2B5EF4-FFF2-40B4-BE49-F238E27FC236}">
                <a16:creationId xmlns:a16="http://schemas.microsoft.com/office/drawing/2014/main" id="{AF25D0C5-FC7D-4003-9642-35A55DCFA0C8}"/>
              </a:ext>
            </a:extLst>
          </p:cNvPr>
          <p:cNvSpPr txBox="1">
            <a:spLocks noGrp="1"/>
          </p:cNvSpPr>
          <p:nvPr>
            <p:ph type="body" idx="4294967295"/>
          </p:nvPr>
        </p:nvSpPr>
        <p:spPr>
          <a:xfrm>
            <a:off x="3045436"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6" name="Text Placeholder 6">
            <a:extLst>
              <a:ext uri="{FF2B5EF4-FFF2-40B4-BE49-F238E27FC236}">
                <a16:creationId xmlns:a16="http://schemas.microsoft.com/office/drawing/2014/main" id="{DF64AA34-3321-4DAF-B131-05604346559A}"/>
              </a:ext>
            </a:extLst>
          </p:cNvPr>
          <p:cNvSpPr txBox="1">
            <a:spLocks noGrp="1"/>
          </p:cNvSpPr>
          <p:nvPr>
            <p:ph type="body" idx="4294967295"/>
          </p:nvPr>
        </p:nvSpPr>
        <p:spPr>
          <a:xfrm>
            <a:off x="5082290"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7" name="Text Placeholder 6">
            <a:extLst>
              <a:ext uri="{FF2B5EF4-FFF2-40B4-BE49-F238E27FC236}">
                <a16:creationId xmlns:a16="http://schemas.microsoft.com/office/drawing/2014/main" id="{8BF41D90-12B2-4FB3-A535-D69E9FFD8C48}"/>
              </a:ext>
            </a:extLst>
          </p:cNvPr>
          <p:cNvSpPr txBox="1">
            <a:spLocks noGrp="1"/>
          </p:cNvSpPr>
          <p:nvPr>
            <p:ph type="body" idx="4294967295"/>
          </p:nvPr>
        </p:nvSpPr>
        <p:spPr>
          <a:xfrm>
            <a:off x="7119143"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8" name="Text Placeholder 6">
            <a:extLst>
              <a:ext uri="{FF2B5EF4-FFF2-40B4-BE49-F238E27FC236}">
                <a16:creationId xmlns:a16="http://schemas.microsoft.com/office/drawing/2014/main" id="{6BB5CEDE-9AEF-4878-A61B-B73A4B2296D2}"/>
              </a:ext>
            </a:extLst>
          </p:cNvPr>
          <p:cNvSpPr txBox="1">
            <a:spLocks noGrp="1"/>
          </p:cNvSpPr>
          <p:nvPr>
            <p:ph type="body" idx="4294967295"/>
          </p:nvPr>
        </p:nvSpPr>
        <p:spPr>
          <a:xfrm>
            <a:off x="9155996" y="177087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9" name="Text Placeholder 3">
            <a:extLst>
              <a:ext uri="{FF2B5EF4-FFF2-40B4-BE49-F238E27FC236}">
                <a16:creationId xmlns:a16="http://schemas.microsoft.com/office/drawing/2014/main" id="{131532CC-CF91-498B-959D-18C25A313A47}"/>
              </a:ext>
            </a:extLst>
          </p:cNvPr>
          <p:cNvSpPr txBox="1">
            <a:spLocks noGrp="1"/>
          </p:cNvSpPr>
          <p:nvPr>
            <p:ph type="body" idx="4294967295"/>
          </p:nvPr>
        </p:nvSpPr>
        <p:spPr>
          <a:xfrm>
            <a:off x="1117982" y="2312718"/>
            <a:ext cx="1658273" cy="2958029"/>
          </a:xfrm>
        </p:spPr>
        <p:txBody>
          <a:bodyPr/>
          <a:lstStyle>
            <a:lvl1pPr marL="0" indent="0">
              <a:buNone/>
              <a:defRPr sz="1200"/>
            </a:lvl1pPr>
          </a:lstStyle>
          <a:p>
            <a:pPr lvl="0"/>
            <a:r>
              <a:rPr lang="en-US"/>
              <a:t>Click to edit Master text styles</a:t>
            </a:r>
          </a:p>
        </p:txBody>
      </p:sp>
      <p:sp>
        <p:nvSpPr>
          <p:cNvPr id="20" name="Text Placeholder 3">
            <a:extLst>
              <a:ext uri="{FF2B5EF4-FFF2-40B4-BE49-F238E27FC236}">
                <a16:creationId xmlns:a16="http://schemas.microsoft.com/office/drawing/2014/main" id="{83E53D69-4734-44BB-8E93-161CD896E705}"/>
              </a:ext>
            </a:extLst>
          </p:cNvPr>
          <p:cNvSpPr txBox="1">
            <a:spLocks noGrp="1"/>
          </p:cNvSpPr>
          <p:nvPr>
            <p:ph type="body" idx="4294967295"/>
          </p:nvPr>
        </p:nvSpPr>
        <p:spPr>
          <a:xfrm>
            <a:off x="3175308" y="2299862"/>
            <a:ext cx="1658273" cy="2958029"/>
          </a:xfrm>
        </p:spPr>
        <p:txBody>
          <a:bodyPr/>
          <a:lstStyle>
            <a:lvl1pPr marL="0" indent="0">
              <a:buNone/>
              <a:defRPr sz="1200"/>
            </a:lvl1pPr>
          </a:lstStyle>
          <a:p>
            <a:pPr lvl="0"/>
            <a:r>
              <a:rPr lang="en-US"/>
              <a:t>Click to edit Master text styles</a:t>
            </a:r>
          </a:p>
        </p:txBody>
      </p:sp>
      <p:sp>
        <p:nvSpPr>
          <p:cNvPr id="21" name="Text Placeholder 3">
            <a:extLst>
              <a:ext uri="{FF2B5EF4-FFF2-40B4-BE49-F238E27FC236}">
                <a16:creationId xmlns:a16="http://schemas.microsoft.com/office/drawing/2014/main" id="{F91994EA-9815-4EC6-A965-15146C73F404}"/>
              </a:ext>
            </a:extLst>
          </p:cNvPr>
          <p:cNvSpPr txBox="1">
            <a:spLocks noGrp="1"/>
          </p:cNvSpPr>
          <p:nvPr>
            <p:ph type="body" idx="4294967295"/>
          </p:nvPr>
        </p:nvSpPr>
        <p:spPr>
          <a:xfrm>
            <a:off x="5212162" y="2298289"/>
            <a:ext cx="1658273" cy="2958029"/>
          </a:xfrm>
        </p:spPr>
        <p:txBody>
          <a:bodyPr/>
          <a:lstStyle>
            <a:lvl1pPr marL="0" indent="0">
              <a:buNone/>
              <a:defRPr sz="1200"/>
            </a:lvl1pPr>
          </a:lstStyle>
          <a:p>
            <a:pPr lvl="0"/>
            <a:r>
              <a:rPr lang="en-US"/>
              <a:t>Click to edit Master text styles</a:t>
            </a:r>
          </a:p>
        </p:txBody>
      </p:sp>
      <p:sp>
        <p:nvSpPr>
          <p:cNvPr id="22" name="Text Placeholder 3">
            <a:extLst>
              <a:ext uri="{FF2B5EF4-FFF2-40B4-BE49-F238E27FC236}">
                <a16:creationId xmlns:a16="http://schemas.microsoft.com/office/drawing/2014/main" id="{8F6563B3-B5FA-490D-A229-EFDA3C4F45BB}"/>
              </a:ext>
            </a:extLst>
          </p:cNvPr>
          <p:cNvSpPr txBox="1">
            <a:spLocks noGrp="1"/>
          </p:cNvSpPr>
          <p:nvPr>
            <p:ph type="body" idx="4294967295"/>
          </p:nvPr>
        </p:nvSpPr>
        <p:spPr>
          <a:xfrm>
            <a:off x="7249015" y="2298289"/>
            <a:ext cx="1658273" cy="2958029"/>
          </a:xfrm>
        </p:spPr>
        <p:txBody>
          <a:bodyPr/>
          <a:lstStyle>
            <a:lvl1pPr marL="0" indent="0">
              <a:buNone/>
              <a:defRPr sz="1200"/>
            </a:lvl1pPr>
          </a:lstStyle>
          <a:p>
            <a:pPr lvl="0"/>
            <a:r>
              <a:rPr lang="en-US"/>
              <a:t>Click to edit Master text styles</a:t>
            </a:r>
          </a:p>
        </p:txBody>
      </p:sp>
      <p:sp>
        <p:nvSpPr>
          <p:cNvPr id="23" name="Text Placeholder 3">
            <a:extLst>
              <a:ext uri="{FF2B5EF4-FFF2-40B4-BE49-F238E27FC236}">
                <a16:creationId xmlns:a16="http://schemas.microsoft.com/office/drawing/2014/main" id="{39E288C8-9906-4CD8-916B-22877A35947C}"/>
              </a:ext>
            </a:extLst>
          </p:cNvPr>
          <p:cNvSpPr txBox="1">
            <a:spLocks noGrp="1"/>
          </p:cNvSpPr>
          <p:nvPr>
            <p:ph type="body" idx="4294967295"/>
          </p:nvPr>
        </p:nvSpPr>
        <p:spPr>
          <a:xfrm>
            <a:off x="9285869" y="2312718"/>
            <a:ext cx="1658273" cy="2958029"/>
          </a:xfrm>
        </p:spPr>
        <p:txBody>
          <a:bodyPr/>
          <a:lstStyle>
            <a:lvl1pPr marL="0" indent="0">
              <a:buNone/>
              <a:defRPr sz="1200"/>
            </a:lvl1pPr>
          </a:lstStyle>
          <a:p>
            <a:pPr lvl="0"/>
            <a:r>
              <a:rPr lang="en-US"/>
              <a:t>Click to edit Master text styles</a:t>
            </a:r>
          </a:p>
        </p:txBody>
      </p:sp>
      <p:sp>
        <p:nvSpPr>
          <p:cNvPr id="24" name="Text Placeholder 13">
            <a:extLst>
              <a:ext uri="{FF2B5EF4-FFF2-40B4-BE49-F238E27FC236}">
                <a16:creationId xmlns:a16="http://schemas.microsoft.com/office/drawing/2014/main" id="{EFAE2964-DAF9-4EED-8627-4A41DB6424F3}"/>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25" name="Slide Number Placeholder 2">
            <a:extLst>
              <a:ext uri="{FF2B5EF4-FFF2-40B4-BE49-F238E27FC236}">
                <a16:creationId xmlns:a16="http://schemas.microsoft.com/office/drawing/2014/main" id="{C9F77DDD-33CC-4B05-AA46-1FF3BA0BD6EC}"/>
              </a:ext>
            </a:extLst>
          </p:cNvPr>
          <p:cNvSpPr txBox="1">
            <a:spLocks noGrp="1"/>
          </p:cNvSpPr>
          <p:nvPr>
            <p:ph type="sldNum" sz="quarter" idx="8"/>
          </p:nvPr>
        </p:nvSpPr>
        <p:spPr/>
        <p:txBody>
          <a:bodyPr/>
          <a:lstStyle>
            <a:lvl1pPr>
              <a:defRPr/>
            </a:lvl1pPr>
          </a:lstStyle>
          <a:p>
            <a:pPr lvl="0"/>
            <a:fld id="{FB300113-91EE-436A-B904-95767CC454DE}" type="slidenum">
              <a:t>‹#›</a:t>
            </a:fld>
            <a:endParaRPr lang="en-US"/>
          </a:p>
        </p:txBody>
      </p:sp>
    </p:spTree>
    <p:extLst>
      <p:ext uri="{BB962C8B-B14F-4D97-AF65-F5344CB8AC3E}">
        <p14:creationId xmlns:p14="http://schemas.microsoft.com/office/powerpoint/2010/main" val="2118364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61415428"/>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Photo with Caption Black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43DAABD-C8A9-45A9-A45E-1463F9A27E1D}"/>
              </a:ext>
            </a:extLst>
          </p:cNvPr>
          <p:cNvSpPr txBox="1">
            <a:spLocks noGrp="1"/>
          </p:cNvSpPr>
          <p:nvPr>
            <p:ph type="pic" idx="4294967295"/>
          </p:nvPr>
        </p:nvSpPr>
        <p:spPr>
          <a:xfrm>
            <a:off x="5610383" y="-9528"/>
            <a:ext cx="6581613" cy="6867528"/>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7CBE8549-0EBC-4D3F-8021-A02FACEAA16D}"/>
              </a:ext>
            </a:extLst>
          </p:cNvPr>
          <p:cNvSpPr/>
          <p:nvPr/>
        </p:nvSpPr>
        <p:spPr>
          <a:xfrm>
            <a:off x="0" y="-9436"/>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E01A0532-2D15-406D-B027-4701C6FACC5A}"/>
              </a:ext>
            </a:extLst>
          </p:cNvPr>
          <p:cNvSpPr txBox="1">
            <a:spLocks noGrp="1"/>
          </p:cNvSpPr>
          <p:nvPr>
            <p:ph type="title"/>
          </p:nvPr>
        </p:nvSpPr>
        <p:spPr>
          <a:xfrm>
            <a:off x="1142003" y="891155"/>
            <a:ext cx="3932240" cy="1600200"/>
          </a:xfrm>
        </p:spPr>
        <p:txBody>
          <a:bodyPr anchor="b"/>
          <a:lstStyle>
            <a:lvl1pPr>
              <a:defRPr sz="3200">
                <a:solidFill>
                  <a:srgbClr val="FEFFFF"/>
                </a:solidFill>
              </a:defRPr>
            </a:lvl1pPr>
          </a:lstStyle>
          <a:p>
            <a:pPr lvl="0"/>
            <a:r>
              <a:rPr lang="en-US"/>
              <a:t>Click to edit Master title style</a:t>
            </a:r>
          </a:p>
        </p:txBody>
      </p:sp>
      <p:sp>
        <p:nvSpPr>
          <p:cNvPr id="5" name="Text Placeholder 3">
            <a:extLst>
              <a:ext uri="{FF2B5EF4-FFF2-40B4-BE49-F238E27FC236}">
                <a16:creationId xmlns:a16="http://schemas.microsoft.com/office/drawing/2014/main" id="{A5E2EC87-4666-47CB-BFD6-F3A273CE0D83}"/>
              </a:ext>
            </a:extLst>
          </p:cNvPr>
          <p:cNvSpPr txBox="1">
            <a:spLocks noGrp="1"/>
          </p:cNvSpPr>
          <p:nvPr>
            <p:ph type="body" idx="4294967295"/>
          </p:nvPr>
        </p:nvSpPr>
        <p:spPr>
          <a:xfrm>
            <a:off x="1142003" y="2491355"/>
            <a:ext cx="3932240" cy="3811584"/>
          </a:xfrm>
        </p:spPr>
        <p:txBody>
          <a:bodyPr/>
          <a:lstStyle>
            <a:lvl1pPr marL="0" indent="0">
              <a:buNone/>
              <a:defRPr sz="1600">
                <a:solidFill>
                  <a:srgbClr val="FEFFFF"/>
                </a:solidFill>
              </a:defRPr>
            </a:lvl1pPr>
          </a:lstStyle>
          <a:p>
            <a:pPr lvl="0"/>
            <a:r>
              <a:rPr lang="en-US"/>
              <a:t>Click to edit Master text styles</a:t>
            </a:r>
          </a:p>
        </p:txBody>
      </p:sp>
      <p:sp>
        <p:nvSpPr>
          <p:cNvPr id="6" name="Slide Number Placeholder 2">
            <a:extLst>
              <a:ext uri="{FF2B5EF4-FFF2-40B4-BE49-F238E27FC236}">
                <a16:creationId xmlns:a16="http://schemas.microsoft.com/office/drawing/2014/main" id="{64DED744-B3C0-4C63-ACD0-7C92B60016C7}"/>
              </a:ext>
            </a:extLst>
          </p:cNvPr>
          <p:cNvSpPr txBox="1">
            <a:spLocks noGrp="1"/>
          </p:cNvSpPr>
          <p:nvPr>
            <p:ph type="sldNum" sz="quarter" idx="8"/>
          </p:nvPr>
        </p:nvSpPr>
        <p:spPr/>
        <p:txBody>
          <a:bodyPr/>
          <a:lstStyle>
            <a:lvl1pPr>
              <a:defRPr/>
            </a:lvl1pPr>
          </a:lstStyle>
          <a:p>
            <a:pPr lvl="0"/>
            <a:fld id="{6ACAC6CD-D863-4768-88BC-9E59499A1BDB}" type="slidenum">
              <a:t>‹#›</a:t>
            </a:fld>
            <a:endParaRPr lang="en-US"/>
          </a:p>
        </p:txBody>
      </p:sp>
    </p:spTree>
    <p:extLst>
      <p:ext uri="{BB962C8B-B14F-4D97-AF65-F5344CB8AC3E}">
        <p14:creationId xmlns:p14="http://schemas.microsoft.com/office/powerpoint/2010/main" val="25866444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Photo with Caption White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7229B01B-B476-4445-BE2D-80F39262D114}"/>
              </a:ext>
            </a:extLst>
          </p:cNvPr>
          <p:cNvSpPr txBox="1">
            <a:spLocks noGrp="1"/>
          </p:cNvSpPr>
          <p:nvPr>
            <p:ph type="pic" idx="4294967295"/>
          </p:nvPr>
        </p:nvSpPr>
        <p:spPr>
          <a:xfrm>
            <a:off x="5610383" y="-9528"/>
            <a:ext cx="6581613" cy="6892463"/>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4D81CD9F-243C-4FEC-B057-B6470F462EF2}"/>
              </a:ext>
            </a:extLst>
          </p:cNvPr>
          <p:cNvSpPr/>
          <p:nvPr/>
        </p:nvSpPr>
        <p:spPr>
          <a:xfrm>
            <a:off x="0" y="0"/>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FE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03F23AB0-EC2D-4BF2-973A-47AD559F9C10}"/>
              </a:ext>
            </a:extLst>
          </p:cNvPr>
          <p:cNvSpPr txBox="1">
            <a:spLocks noGrp="1"/>
          </p:cNvSpPr>
          <p:nvPr>
            <p:ph type="title"/>
          </p:nvPr>
        </p:nvSpPr>
        <p:spPr>
          <a:xfrm>
            <a:off x="1142003" y="891155"/>
            <a:ext cx="3932240" cy="1600200"/>
          </a:xfrm>
        </p:spPr>
        <p:txBody>
          <a:bodyPr anchor="b"/>
          <a:lstStyle>
            <a:lvl1pPr>
              <a:defRPr sz="3200"/>
            </a:lvl1pPr>
          </a:lstStyle>
          <a:p>
            <a:pPr lvl="0"/>
            <a:r>
              <a:rPr lang="en-US"/>
              <a:t>Click to add title</a:t>
            </a:r>
          </a:p>
        </p:txBody>
      </p:sp>
      <p:sp>
        <p:nvSpPr>
          <p:cNvPr id="5" name="Text Placeholder 3">
            <a:extLst>
              <a:ext uri="{FF2B5EF4-FFF2-40B4-BE49-F238E27FC236}">
                <a16:creationId xmlns:a16="http://schemas.microsoft.com/office/drawing/2014/main" id="{D7D5DF04-D32B-4DA9-BE5C-EDA720B9B9E4}"/>
              </a:ext>
            </a:extLst>
          </p:cNvPr>
          <p:cNvSpPr txBox="1">
            <a:spLocks noGrp="1"/>
          </p:cNvSpPr>
          <p:nvPr>
            <p:ph type="body" idx="4294967295"/>
          </p:nvPr>
        </p:nvSpPr>
        <p:spPr>
          <a:xfrm>
            <a:off x="1142003" y="2491355"/>
            <a:ext cx="3932240" cy="3811584"/>
          </a:xfrm>
        </p:spPr>
        <p:txBody>
          <a:bodyPr/>
          <a:lstStyle>
            <a:lvl1pPr marL="0" indent="0">
              <a:buNone/>
              <a:defRPr sz="1600"/>
            </a:lvl1pPr>
          </a:lstStyle>
          <a:p>
            <a:pPr lvl="0"/>
            <a:r>
              <a:rPr lang="en-US"/>
              <a:t>Click to edit Master text styles</a:t>
            </a:r>
          </a:p>
        </p:txBody>
      </p:sp>
      <p:sp>
        <p:nvSpPr>
          <p:cNvPr id="6" name="Slide Number Placeholder 2">
            <a:extLst>
              <a:ext uri="{FF2B5EF4-FFF2-40B4-BE49-F238E27FC236}">
                <a16:creationId xmlns:a16="http://schemas.microsoft.com/office/drawing/2014/main" id="{0FB43AB0-B27F-4E1F-AB78-567B2EA72679}"/>
              </a:ext>
            </a:extLst>
          </p:cNvPr>
          <p:cNvSpPr txBox="1">
            <a:spLocks noGrp="1"/>
          </p:cNvSpPr>
          <p:nvPr>
            <p:ph type="sldNum" sz="quarter" idx="8"/>
          </p:nvPr>
        </p:nvSpPr>
        <p:spPr/>
        <p:txBody>
          <a:bodyPr/>
          <a:lstStyle>
            <a:lvl1pPr>
              <a:defRPr/>
            </a:lvl1pPr>
          </a:lstStyle>
          <a:p>
            <a:pPr lvl="0"/>
            <a:fld id="{97A6D922-F99C-425F-BAF2-500B4084DC92}" type="slidenum">
              <a:t>‹#›</a:t>
            </a:fld>
            <a:endParaRPr lang="en-US"/>
          </a:p>
        </p:txBody>
      </p:sp>
    </p:spTree>
    <p:extLst>
      <p:ext uri="{BB962C8B-B14F-4D97-AF65-F5344CB8AC3E}">
        <p14:creationId xmlns:p14="http://schemas.microsoft.com/office/powerpoint/2010/main" val="149585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End Slide Black">
    <p:bg>
      <p:bgPr>
        <a:solidFill>
          <a:srgbClr val="000000"/>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2586A41-1CAC-4E31-BD0F-0653BC635E87}"/>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sp>
        <p:nvSpPr>
          <p:cNvPr id="3" name="Triangle 5">
            <a:extLst>
              <a:ext uri="{FF2B5EF4-FFF2-40B4-BE49-F238E27FC236}">
                <a16:creationId xmlns:a16="http://schemas.microsoft.com/office/drawing/2014/main" id="{D8A03145-82A7-4EBF-A35C-9C6147776011}"/>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6">
            <a:extLst>
              <a:ext uri="{FF2B5EF4-FFF2-40B4-BE49-F238E27FC236}">
                <a16:creationId xmlns:a16="http://schemas.microsoft.com/office/drawing/2014/main" id="{4E1213E7-FE6A-4A00-A5B9-935C7150E855}"/>
              </a:ext>
            </a:extLst>
          </p:cNvPr>
          <p:cNvSpPr txBox="1">
            <a:spLocks noGrp="1"/>
          </p:cNvSpPr>
          <p:nvPr>
            <p:ph type="title"/>
          </p:nvPr>
        </p:nvSpPr>
        <p:spPr>
          <a:xfrm>
            <a:off x="805074" y="2466283"/>
            <a:ext cx="7981642" cy="719760"/>
          </a:xfrm>
        </p:spPr>
        <p:txBody>
          <a:bodyPr>
            <a:noAutofit/>
          </a:bodyPr>
          <a:lstStyle>
            <a:lvl1pPr>
              <a:defRPr sz="9600">
                <a:solidFill>
                  <a:srgbClr val="FEFFFF"/>
                </a:solidFill>
              </a:defRPr>
            </a:lvl1pPr>
          </a:lstStyle>
          <a:p>
            <a:pPr lvl="0"/>
            <a:r>
              <a:rPr lang="en-US"/>
              <a:t>THANK YOU</a:t>
            </a:r>
          </a:p>
        </p:txBody>
      </p:sp>
      <p:sp>
        <p:nvSpPr>
          <p:cNvPr id="5" name="Text Placeholder 8">
            <a:extLst>
              <a:ext uri="{FF2B5EF4-FFF2-40B4-BE49-F238E27FC236}">
                <a16:creationId xmlns:a16="http://schemas.microsoft.com/office/drawing/2014/main" id="{5EAEF4A5-CC96-45FF-8268-765A39B3D9C6}"/>
              </a:ext>
            </a:extLst>
          </p:cNvPr>
          <p:cNvSpPr txBox="1">
            <a:spLocks noGrp="1"/>
          </p:cNvSpPr>
          <p:nvPr>
            <p:ph type="body" idx="4294967295"/>
          </p:nvPr>
        </p:nvSpPr>
        <p:spPr>
          <a:xfrm>
            <a:off x="924339" y="3434010"/>
            <a:ext cx="7874565" cy="449263"/>
          </a:xfrm>
        </p:spPr>
        <p:txBody>
          <a:bodyPr/>
          <a:lstStyle>
            <a:lvl1pPr marL="0" indent="0">
              <a:buNone/>
              <a:defRPr sz="1800">
                <a:solidFill>
                  <a:srgbClr val="CECACB"/>
                </a:solidFill>
              </a:defRPr>
            </a:lvl1pPr>
          </a:lstStyle>
          <a:p>
            <a:pPr lvl="0"/>
            <a:r>
              <a:rPr lang="en-US"/>
              <a:t>Click to add contact info</a:t>
            </a:r>
          </a:p>
        </p:txBody>
      </p:sp>
      <p:pic>
        <p:nvPicPr>
          <p:cNvPr id="6" name="Purdue Logo" descr="Purdue Logo">
            <a:extLst>
              <a:ext uri="{FF2B5EF4-FFF2-40B4-BE49-F238E27FC236}">
                <a16:creationId xmlns:a16="http://schemas.microsoft.com/office/drawing/2014/main" id="{AE299694-DDF7-44CA-81C0-D3EB12374DDD}"/>
              </a:ext>
            </a:extLst>
          </p:cNvPr>
          <p:cNvPicPr>
            <a:picLocks noChangeAspect="1"/>
          </p:cNvPicPr>
          <p:nvPr/>
        </p:nvPicPr>
        <p:blipFill>
          <a:blip r:embed="rId3"/>
          <a:stretch>
            <a:fillRect/>
          </a:stretch>
        </p:blipFill>
        <p:spPr>
          <a:xfrm>
            <a:off x="805074" y="5739121"/>
            <a:ext cx="2709202" cy="484942"/>
          </a:xfrm>
          <a:prstGeom prst="rect">
            <a:avLst/>
          </a:prstGeom>
          <a:noFill/>
          <a:ln cap="flat">
            <a:noFill/>
          </a:ln>
        </p:spPr>
      </p:pic>
    </p:spTree>
    <p:extLst>
      <p:ext uri="{BB962C8B-B14F-4D97-AF65-F5344CB8AC3E}">
        <p14:creationId xmlns:p14="http://schemas.microsoft.com/office/powerpoint/2010/main" val="21279175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End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0E64440-2AA4-43DE-9D91-A2EBA1BBBBC9}"/>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FB5F1EB1-F82F-4FD8-83E4-0A8D7B83945B}"/>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D9EA08E5-783A-4F09-BD9C-A8D96B10DD89}"/>
              </a:ext>
            </a:extLst>
          </p:cNvPr>
          <p:cNvSpPr txBox="1">
            <a:spLocks noGrp="1"/>
          </p:cNvSpPr>
          <p:nvPr>
            <p:ph type="title"/>
          </p:nvPr>
        </p:nvSpPr>
        <p:spPr>
          <a:xfrm>
            <a:off x="805074" y="2466283"/>
            <a:ext cx="7981642" cy="719760"/>
          </a:xfrm>
        </p:spPr>
        <p:txBody>
          <a:bodyPr>
            <a:noAutofit/>
          </a:bodyPr>
          <a:lstStyle>
            <a:lvl1pPr>
              <a:defRPr sz="9600"/>
            </a:lvl1pPr>
          </a:lstStyle>
          <a:p>
            <a:pPr lvl="0"/>
            <a:r>
              <a:rPr lang="en-US"/>
              <a:t>THANK YOU</a:t>
            </a:r>
          </a:p>
        </p:txBody>
      </p:sp>
      <p:sp>
        <p:nvSpPr>
          <p:cNvPr id="5" name="Text Placeholder 8">
            <a:extLst>
              <a:ext uri="{FF2B5EF4-FFF2-40B4-BE49-F238E27FC236}">
                <a16:creationId xmlns:a16="http://schemas.microsoft.com/office/drawing/2014/main" id="{104AA089-1942-4D0F-9B4E-BCD6D21FD489}"/>
              </a:ext>
            </a:extLst>
          </p:cNvPr>
          <p:cNvSpPr txBox="1">
            <a:spLocks noGrp="1"/>
          </p:cNvSpPr>
          <p:nvPr>
            <p:ph type="body" idx="4294967295"/>
          </p:nvPr>
        </p:nvSpPr>
        <p:spPr>
          <a:xfrm>
            <a:off x="924339" y="3434010"/>
            <a:ext cx="7874565" cy="449263"/>
          </a:xfrm>
        </p:spPr>
        <p:txBody>
          <a:bodyPr/>
          <a:lstStyle>
            <a:lvl1pPr marL="0" indent="0">
              <a:buNone/>
              <a:defRPr sz="1800"/>
            </a:lvl1pPr>
          </a:lstStyle>
          <a:p>
            <a:pPr lvl="0"/>
            <a:r>
              <a:rPr lang="en-US"/>
              <a:t>Click to add contact info</a:t>
            </a:r>
          </a:p>
        </p:txBody>
      </p:sp>
    </p:spTree>
    <p:extLst>
      <p:ext uri="{BB962C8B-B14F-4D97-AF65-F5344CB8AC3E}">
        <p14:creationId xmlns:p14="http://schemas.microsoft.com/office/powerpoint/2010/main" val="22986296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2BBC47-D7E9-E849-BE67-7366DB40877A}"/>
              </a:ext>
            </a:extLst>
          </p:cNvPr>
          <p:cNvPicPr>
            <a:picLocks noChangeAspect="1"/>
          </p:cNvPicPr>
          <p:nvPr userDrawn="1"/>
        </p:nvPicPr>
        <p:blipFill>
          <a:blip r:embed="rId2"/>
          <a:stretch>
            <a:fillRect/>
          </a:stretch>
        </p:blipFill>
        <p:spPr>
          <a:xfrm>
            <a:off x="1008179" y="5839623"/>
            <a:ext cx="5416063" cy="43009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77279"/>
            <a:ext cx="9525473" cy="534037"/>
          </a:xfrm>
        </p:spPr>
        <p:txBody>
          <a:bodyPr>
            <a:noAutofit/>
          </a:bodyPr>
          <a:lstStyle>
            <a:lvl1pPr>
              <a:defRPr sz="4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9525473" cy="449263"/>
          </a:xfrm>
        </p:spPr>
        <p:txBody>
          <a:bodyPr>
            <a:noAutofit/>
          </a:bodyPr>
          <a:lstStyle>
            <a:lvl1pPr marL="0" indent="0">
              <a:buFontTx/>
              <a:buNone/>
              <a:defRPr sz="2000" b="0" i="0">
                <a:solidFill>
                  <a:schemeClr val="bg2"/>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093721"/>
            <a:ext cx="9525473" cy="449263"/>
          </a:xfrm>
        </p:spPr>
        <p:txBody>
          <a:bodyPr>
            <a:normAutofit/>
          </a:bodyPr>
          <a:lstStyle>
            <a:lvl1pPr marL="0" indent="0">
              <a:buFontTx/>
              <a:buNone/>
              <a:defRPr sz="1400">
                <a:solidFill>
                  <a:schemeClr val="bg2"/>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3718153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2017644"/>
            <a:ext cx="9578481" cy="583733"/>
          </a:xfrm>
        </p:spPr>
        <p:txBody>
          <a:bodyPr>
            <a:noAutofit/>
          </a:bodyPr>
          <a:lstStyle>
            <a:lvl1pPr>
              <a:defRPr sz="4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9578481" cy="449263"/>
          </a:xfrm>
        </p:spPr>
        <p:txBody>
          <a:bodyPr>
            <a:noAutofit/>
          </a:bodyPr>
          <a:lstStyle>
            <a:lvl1pPr marL="0" indent="0">
              <a:buFontTx/>
              <a:buNone/>
              <a:defRPr sz="2000" b="1" i="0">
                <a:solidFill>
                  <a:schemeClr val="tx1"/>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079276"/>
            <a:ext cx="9578481" cy="449263"/>
          </a:xfrm>
        </p:spPr>
        <p:txBody>
          <a:bodyPr>
            <a:normAutofit/>
          </a:bodyPr>
          <a:lstStyle>
            <a:lvl1pPr marL="0" indent="0">
              <a:buFontTx/>
              <a:buNone/>
              <a:defRPr sz="140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3/31/23</a:t>
            </a:r>
          </a:p>
        </p:txBody>
      </p:sp>
      <p:pic>
        <p:nvPicPr>
          <p:cNvPr id="7" name="Picture 6">
            <a:extLst>
              <a:ext uri="{FF2B5EF4-FFF2-40B4-BE49-F238E27FC236}">
                <a16:creationId xmlns:a16="http://schemas.microsoft.com/office/drawing/2014/main" id="{1BAC34E1-E044-0445-842B-2F1F9D1C92C7}"/>
              </a:ext>
            </a:extLst>
          </p:cNvPr>
          <p:cNvPicPr>
            <a:picLocks noChangeAspect="1"/>
          </p:cNvPicPr>
          <p:nvPr userDrawn="1"/>
        </p:nvPicPr>
        <p:blipFill>
          <a:blip r:embed="rId3"/>
          <a:stretch>
            <a:fillRect/>
          </a:stretch>
        </p:blipFill>
        <p:spPr>
          <a:xfrm>
            <a:off x="1008179" y="5839623"/>
            <a:ext cx="5416063" cy="430099"/>
          </a:xfrm>
          <a:prstGeom prst="rect">
            <a:avLst/>
          </a:prstGeom>
        </p:spPr>
      </p:pic>
    </p:spTree>
    <p:extLst>
      <p:ext uri="{BB962C8B-B14F-4D97-AF65-F5344CB8AC3E}">
        <p14:creationId xmlns:p14="http://schemas.microsoft.com/office/powerpoint/2010/main" val="758899471"/>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5049078"/>
            <a:ext cx="11266715" cy="685801"/>
          </a:xfrm>
        </p:spPr>
        <p:txBody>
          <a:bodyPr>
            <a:normAutofit/>
          </a:bodyPr>
          <a:lstStyle>
            <a:lvl1pPr algn="ctr" fontAlgn="b">
              <a:defRPr sz="4000"/>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5754758"/>
            <a:ext cx="11266715" cy="449263"/>
          </a:xfrm>
        </p:spPr>
        <p:txBody>
          <a:bodyPr>
            <a:noAutofit/>
          </a:bodyPr>
          <a:lstStyle>
            <a:lvl1pPr marL="0" indent="0" algn="ctr">
              <a:buFontTx/>
              <a:buNone/>
              <a:defRPr sz="200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Subtitle style</a:t>
            </a:r>
          </a:p>
        </p:txBody>
      </p:sp>
      <p:pic>
        <p:nvPicPr>
          <p:cNvPr id="7" name="Picture 6">
            <a:extLst>
              <a:ext uri="{FF2B5EF4-FFF2-40B4-BE49-F238E27FC236}">
                <a16:creationId xmlns:a16="http://schemas.microsoft.com/office/drawing/2014/main" id="{1B9BCA5A-C755-0E4A-878C-D1822540E21F}"/>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40322621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34402369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fontAlgn="b">
              <a:defRPr/>
            </a:lvl1pPr>
          </a:lstStyle>
          <a:p>
            <a:r>
              <a:rPr lang="en-US" dirty="0"/>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73F8082D-1385-5A48-B027-2E4EB5853C2A}"/>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778470477"/>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fontAlgn="b">
              <a:defRPr/>
            </a:lvl1pPr>
          </a:lstStyle>
          <a:p>
            <a:r>
              <a:rPr lang="en-US" dirty="0"/>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92005139-0574-364A-85DB-8AC6D815F1D1}"/>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43079056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1321373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lvl1pPr fontAlgn="b">
              <a:defRPr/>
            </a:lvl1p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20" name="Picture 19">
            <a:extLst>
              <a:ext uri="{FF2B5EF4-FFF2-40B4-BE49-F238E27FC236}">
                <a16:creationId xmlns:a16="http://schemas.microsoft.com/office/drawing/2014/main" id="{482049B5-6308-8B47-9BFC-CCFA39C16F78}"/>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986075899"/>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lvl1pPr fontAlgn="b">
              <a:defRPr/>
            </a:lvl1p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3/31/23            ‹#›</a:t>
            </a:r>
            <a:endParaRPr lang="en-US" dirty="0"/>
          </a:p>
        </p:txBody>
      </p:sp>
      <p:pic>
        <p:nvPicPr>
          <p:cNvPr id="23" name="Picture 22">
            <a:extLst>
              <a:ext uri="{FF2B5EF4-FFF2-40B4-BE49-F238E27FC236}">
                <a16:creationId xmlns:a16="http://schemas.microsoft.com/office/drawing/2014/main" id="{5676B62B-B149-9040-99A5-12A7F52F9AF3}"/>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20206834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lvl1pPr fontAlgn="b">
              <a:defRPr/>
            </a:lvl1p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D48FAF92-3FF3-8043-9474-46D2C9D0014E}"/>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7726464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800" b="0" i="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fontAlgn="b">
              <a:defRPr/>
            </a:lvl1pPr>
          </a:lstStyle>
          <a:p>
            <a:r>
              <a:rPr lang="en-US" dirty="0"/>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800" b="0" i="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3/31/23            ‹#›</a:t>
            </a:r>
            <a:endParaRPr lang="en-US" dirty="0"/>
          </a:p>
        </p:txBody>
      </p:sp>
      <p:pic>
        <p:nvPicPr>
          <p:cNvPr id="25" name="Picture 24">
            <a:extLst>
              <a:ext uri="{FF2B5EF4-FFF2-40B4-BE49-F238E27FC236}">
                <a16:creationId xmlns:a16="http://schemas.microsoft.com/office/drawing/2014/main" id="{DD3D185A-CE56-BB44-B749-5351EE3B5C36}"/>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925944475"/>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800" b="0" i="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fontAlgn="b">
              <a:defRPr/>
            </a:lvl1pPr>
          </a:lstStyle>
          <a:p>
            <a:r>
              <a:rPr lang="en-US" dirty="0"/>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800" b="0" i="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800" b="0" i="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3/31/23            ‹#›</a:t>
            </a:r>
            <a:endParaRPr lang="en-US" dirty="0"/>
          </a:p>
        </p:txBody>
      </p:sp>
      <p:pic>
        <p:nvPicPr>
          <p:cNvPr id="26" name="Picture 25">
            <a:extLst>
              <a:ext uri="{FF2B5EF4-FFF2-40B4-BE49-F238E27FC236}">
                <a16:creationId xmlns:a16="http://schemas.microsoft.com/office/drawing/2014/main" id="{6F883B98-BCCB-764A-8178-EC9E81AF90FF}"/>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1637282889"/>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normAutofit/>
          </a:bodyPr>
          <a:lstStyle>
            <a:lvl1pPr marL="0" indent="0">
              <a:buNone/>
              <a:defRPr sz="18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3/31/23            ‹#›</a:t>
            </a:r>
            <a:endParaRPr lang="en-US" dirty="0"/>
          </a:p>
        </p:txBody>
      </p:sp>
      <p:pic>
        <p:nvPicPr>
          <p:cNvPr id="20" name="Picture 19">
            <a:extLst>
              <a:ext uri="{FF2B5EF4-FFF2-40B4-BE49-F238E27FC236}">
                <a16:creationId xmlns:a16="http://schemas.microsoft.com/office/drawing/2014/main" id="{378B03B3-615C-B24C-8D3C-FC5287A568AE}"/>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2901137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lvl1pPr fontAlgn="b">
              <a:defRPr/>
            </a:lvl1pPr>
          </a:lstStyle>
          <a:p>
            <a:r>
              <a:rPr lang="en-US" dirty="0"/>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A69D9582-A23A-3D41-81F1-B8BD25F738A7}"/>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182746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normAutofit/>
          </a:bodyPr>
          <a:lstStyle>
            <a:lvl1pPr marL="0" indent="0">
              <a:buNone/>
              <a:defRPr sz="18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lvl1pPr fontAlgn="b">
              <a:defRPr/>
            </a:lvl1pPr>
          </a:lstStyle>
          <a:p>
            <a:r>
              <a:rPr lang="en-US" dirty="0"/>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pic>
        <p:nvPicPr>
          <p:cNvPr id="25" name="Picture 24">
            <a:extLst>
              <a:ext uri="{FF2B5EF4-FFF2-40B4-BE49-F238E27FC236}">
                <a16:creationId xmlns:a16="http://schemas.microsoft.com/office/drawing/2014/main" id="{80760F9B-E25F-DF47-BF1E-979239F9E77E}"/>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2585501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92036"/>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lvl1pPr fontAlgn="b">
              <a:defRPr/>
            </a:lvl1pPr>
          </a:lstStyle>
          <a:p>
            <a:r>
              <a:rPr lang="en-US" dirty="0"/>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92036"/>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292036"/>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85387"/>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85387"/>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85387"/>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3/31/23            ‹#›</a:t>
            </a:r>
            <a:endParaRPr lang="en-US" dirty="0"/>
          </a:p>
        </p:txBody>
      </p:sp>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pic>
        <p:nvPicPr>
          <p:cNvPr id="36" name="Picture 35">
            <a:extLst>
              <a:ext uri="{FF2B5EF4-FFF2-40B4-BE49-F238E27FC236}">
                <a16:creationId xmlns:a16="http://schemas.microsoft.com/office/drawing/2014/main" id="{509B6F2D-DEC8-A249-B3D3-F6C8AA4A8161}"/>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2800933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fontAlgn="b">
              <a:defRPr/>
            </a:lvl1pPr>
          </a:lstStyle>
          <a:p>
            <a:r>
              <a:rPr lang="en-US" dirty="0"/>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3/31/23            ‹#›</a:t>
            </a:r>
            <a:endParaRPr lang="en-US" dirty="0"/>
          </a:p>
        </p:txBody>
      </p:sp>
      <p:pic>
        <p:nvPicPr>
          <p:cNvPr id="30" name="Picture 29">
            <a:extLst>
              <a:ext uri="{FF2B5EF4-FFF2-40B4-BE49-F238E27FC236}">
                <a16:creationId xmlns:a16="http://schemas.microsoft.com/office/drawing/2014/main" id="{0910E95D-3F49-8743-AC5B-07364968C03D}"/>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95203363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F4D6A-768B-83CB-EAE0-98BD4CF8E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F66D0-1207-9F94-8ACB-1AF445CBB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18CFB-CB82-A4B5-1E39-EF6D5F40BBF1}"/>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5" name="Footer Placeholder 4">
            <a:extLst>
              <a:ext uri="{FF2B5EF4-FFF2-40B4-BE49-F238E27FC236}">
                <a16:creationId xmlns:a16="http://schemas.microsoft.com/office/drawing/2014/main" id="{03F8EB13-38D9-F118-2A08-04E62611A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DF026-08D7-3B7B-3386-819BF2769E88}"/>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948528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8205602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lvl1pPr fontAlgn="b">
              <a:defRPr/>
            </a:lvl1pPr>
          </a:lstStyle>
          <a:p>
            <a:r>
              <a:rPr lang="en-US" dirty="0"/>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3/31/23            </a:t>
            </a:r>
            <a:fld id="{2D8F9ACA-D6C0-E54C-B1B8-E9196C9CD104}" type="slidenum">
              <a:rPr lang="en-US" smtClean="0"/>
              <a:pPr algn="r"/>
              <a:t>‹#›</a:t>
            </a:fld>
            <a:endParaRPr lang="en-US" dirty="0"/>
          </a:p>
        </p:txBody>
      </p:sp>
      <p:pic>
        <p:nvPicPr>
          <p:cNvPr id="28" name="Picture 27">
            <a:extLst>
              <a:ext uri="{FF2B5EF4-FFF2-40B4-BE49-F238E27FC236}">
                <a16:creationId xmlns:a16="http://schemas.microsoft.com/office/drawing/2014/main" id="{0B183BB7-2FC0-9C4B-9576-E4F62A87E0DE}"/>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134507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lvl1pPr fontAlgn="b">
              <a:defRPr/>
            </a:lvl1pPr>
          </a:lstStyle>
          <a:p>
            <a:r>
              <a:rPr lang="en-US" dirty="0"/>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b="0" i="0">
              <a:latin typeface="Acumin Pro" panose="020B0504020202020204" pitchFamily="34" charset="77"/>
            </a:endParaRPr>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3/31/23            </a:t>
            </a:r>
            <a:fld id="{2D8F9ACA-D6C0-E54C-B1B8-E9196C9CD104}" type="slidenum">
              <a:rPr lang="en-US" smtClean="0"/>
              <a:pPr algn="r"/>
              <a:t>‹#›</a:t>
            </a:fld>
            <a:endParaRPr lang="en-US" dirty="0"/>
          </a:p>
        </p:txBody>
      </p:sp>
      <p:pic>
        <p:nvPicPr>
          <p:cNvPr id="30" name="Picture 29">
            <a:extLst>
              <a:ext uri="{FF2B5EF4-FFF2-40B4-BE49-F238E27FC236}">
                <a16:creationId xmlns:a16="http://schemas.microsoft.com/office/drawing/2014/main" id="{81CE3238-725E-9B40-85CF-27A37B932777}"/>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1853476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ctr">
              <a:spcBef>
                <a:spcPts val="0"/>
              </a:spcBef>
              <a:buFontTx/>
              <a:buNone/>
              <a:defRPr sz="16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ctr">
              <a:spcBef>
                <a:spcPts val="0"/>
              </a:spcBef>
              <a:buFontTx/>
              <a:buNone/>
              <a:defRPr sz="16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ctr">
              <a:spcBef>
                <a:spcPts val="0"/>
              </a:spcBef>
              <a:buFontTx/>
              <a:buNone/>
              <a:defRPr sz="16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lvl1pPr fontAlgn="b">
              <a:defRPr/>
            </a:lvl1pPr>
          </a:lstStyle>
          <a:p>
            <a:r>
              <a:rPr lang="en-US" dirty="0"/>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3/31/23            </a:t>
            </a:r>
            <a:fld id="{2D8F9ACA-D6C0-E54C-B1B8-E9196C9CD104}" type="slidenum">
              <a:rPr lang="en-US" smtClean="0"/>
              <a:pPr algn="r"/>
              <a:t>‹#›</a:t>
            </a:fld>
            <a:endParaRPr lang="en-US" dirty="0"/>
          </a:p>
        </p:txBody>
      </p:sp>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1101944" y="2040674"/>
            <a:ext cx="2951163" cy="1691333"/>
          </a:xfrm>
        </p:spPr>
        <p:txBody>
          <a:bodyPr>
            <a:normAutofit/>
          </a:bodyPr>
          <a:lstStyle>
            <a:lvl1pPr marL="0" indent="0">
              <a:buNone/>
              <a:defRPr sz="1400" b="0" i="0">
                <a:solidFill>
                  <a:schemeClr val="bg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4619721" y="2040673"/>
            <a:ext cx="2951163" cy="1691333"/>
          </a:xfrm>
        </p:spPr>
        <p:txBody>
          <a:bodyPr>
            <a:normAutofit/>
          </a:bodyPr>
          <a:lstStyle>
            <a:lvl1pPr marL="0" indent="0">
              <a:buNone/>
              <a:defRPr sz="1400" b="0" i="0">
                <a:solidFill>
                  <a:schemeClr val="bg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8137241" y="2040672"/>
            <a:ext cx="2951163" cy="1691333"/>
          </a:xfrm>
        </p:spPr>
        <p:txBody>
          <a:bodyPr>
            <a:normAutofit/>
          </a:bodyPr>
          <a:lstStyle>
            <a:lvl1pPr marL="0" indent="0">
              <a:buNone/>
              <a:defRPr sz="1400" b="0" i="0">
                <a:solidFill>
                  <a:schemeClr val="bg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pic>
        <p:nvPicPr>
          <p:cNvPr id="33" name="Picture 32">
            <a:extLst>
              <a:ext uri="{FF2B5EF4-FFF2-40B4-BE49-F238E27FC236}">
                <a16:creationId xmlns:a16="http://schemas.microsoft.com/office/drawing/2014/main" id="{ED88ED7D-8432-6E4D-8DC9-B6701CB1A230}"/>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653230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ctr">
              <a:spcBef>
                <a:spcPts val="0"/>
              </a:spcBef>
              <a:buFontTx/>
              <a:buNone/>
              <a:defRPr sz="16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ctr">
              <a:spcBef>
                <a:spcPts val="0"/>
              </a:spcBef>
              <a:buFontTx/>
              <a:buNone/>
              <a:defRPr sz="1600" b="1" i="0" baseline="0">
                <a:solidFill>
                  <a:schemeClr val="tx1"/>
                </a:solidFill>
                <a:latin typeface="Acumin Pro Condensed Semibold" panose="020B0506020202020204" pitchFamily="34" charset="77"/>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ctr">
              <a:spcBef>
                <a:spcPts val="0"/>
              </a:spcBef>
              <a:buFontTx/>
              <a:buNone/>
              <a:defRPr sz="16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400" b="0" i="0">
                <a:solidFill>
                  <a:schemeClr val="tx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400" b="0" i="0">
                <a:solidFill>
                  <a:schemeClr val="tx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400" b="0" i="0">
                <a:solidFill>
                  <a:schemeClr val="tx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lvl1pPr fontAlgn="b">
              <a:defRPr/>
            </a:lvl1pPr>
          </a:lstStyle>
          <a:p>
            <a:r>
              <a:rPr lang="en-US" dirty="0"/>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3/31/23            </a:t>
            </a:r>
            <a:fld id="{2D8F9ACA-D6C0-E54C-B1B8-E9196C9CD104}" type="slidenum">
              <a:rPr lang="en-US" smtClean="0"/>
              <a:pPr algn="r"/>
              <a:t>‹#›</a:t>
            </a:fld>
            <a:endParaRPr lang="en-US" dirty="0"/>
          </a:p>
        </p:txBody>
      </p:sp>
      <p:pic>
        <p:nvPicPr>
          <p:cNvPr id="32" name="Picture 31">
            <a:extLst>
              <a:ext uri="{FF2B5EF4-FFF2-40B4-BE49-F238E27FC236}">
                <a16:creationId xmlns:a16="http://schemas.microsoft.com/office/drawing/2014/main" id="{E92DEA45-404E-3C4C-A424-4C5C2852F5C7}"/>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9456645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lvl1pPr fontAlgn="b">
              <a:defRPr/>
            </a:lvl1pPr>
          </a:lstStyle>
          <a:p>
            <a:r>
              <a:rPr lang="en-US" dirty="0"/>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t">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t">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t">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t">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t">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10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0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0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0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0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3/31/23            </a:t>
            </a:r>
            <a:fld id="{2D8F9ACA-D6C0-E54C-B1B8-E9196C9CD104}" type="slidenum">
              <a:rPr lang="en-US" smtClean="0"/>
              <a:pPr algn="r"/>
              <a:t>‹#›</a:t>
            </a:fld>
            <a:endParaRPr lang="en-US" dirty="0"/>
          </a:p>
        </p:txBody>
      </p:sp>
      <p:pic>
        <p:nvPicPr>
          <p:cNvPr id="41" name="Picture 40">
            <a:extLst>
              <a:ext uri="{FF2B5EF4-FFF2-40B4-BE49-F238E27FC236}">
                <a16:creationId xmlns:a16="http://schemas.microsoft.com/office/drawing/2014/main" id="{E58C071C-7971-B94A-9B63-6D532AEF98B7}"/>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27293464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normAutofit/>
          </a:bodyPr>
          <a:lstStyle>
            <a:lvl1pPr>
              <a:defRPr sz="3200">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b="0" i="0">
                <a:solidFill>
                  <a:schemeClr val="bg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3/31/23            ‹#›</a:t>
            </a:r>
            <a:endParaRPr lang="en-US" dirty="0"/>
          </a:p>
        </p:txBody>
      </p:sp>
      <p:pic>
        <p:nvPicPr>
          <p:cNvPr id="7" name="Picture 6">
            <a:extLst>
              <a:ext uri="{FF2B5EF4-FFF2-40B4-BE49-F238E27FC236}">
                <a16:creationId xmlns:a16="http://schemas.microsoft.com/office/drawing/2014/main" id="{7DBDBD18-96E0-3342-A809-2FF8511966F9}"/>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10800410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5" cy="6892463"/>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normAutofit/>
          </a:bodyPr>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b="0" i="0">
                <a:solidFill>
                  <a:schemeClr val="tx1"/>
                </a:solidFill>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06E2675F-F444-2D4F-BC33-F673F9B52B8B}"/>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27668497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b="0" i="0">
                <a:solidFill>
                  <a:schemeClr val="bg2"/>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8" name="Picture 7">
            <a:extLst>
              <a:ext uri="{FF2B5EF4-FFF2-40B4-BE49-F238E27FC236}">
                <a16:creationId xmlns:a16="http://schemas.microsoft.com/office/drawing/2014/main" id="{AE544E4A-5B5C-3341-99E5-E104859854E1}"/>
              </a:ext>
            </a:extLst>
          </p:cNvPr>
          <p:cNvPicPr>
            <a:picLocks noChangeAspect="1"/>
          </p:cNvPicPr>
          <p:nvPr userDrawn="1"/>
        </p:nvPicPr>
        <p:blipFill>
          <a:blip r:embed="rId3"/>
          <a:stretch>
            <a:fillRect/>
          </a:stretch>
        </p:blipFill>
        <p:spPr>
          <a:xfrm>
            <a:off x="1008179" y="5839623"/>
            <a:ext cx="5416063" cy="430099"/>
          </a:xfrm>
          <a:prstGeom prst="rect">
            <a:avLst/>
          </a:prstGeom>
        </p:spPr>
      </p:pic>
    </p:spTree>
    <p:extLst>
      <p:ext uri="{BB962C8B-B14F-4D97-AF65-F5344CB8AC3E}">
        <p14:creationId xmlns:p14="http://schemas.microsoft.com/office/powerpoint/2010/main" val="8986166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b="0" i="0">
                <a:solidFill>
                  <a:schemeClr val="tx1"/>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7" name="Picture 6">
            <a:extLst>
              <a:ext uri="{FF2B5EF4-FFF2-40B4-BE49-F238E27FC236}">
                <a16:creationId xmlns:a16="http://schemas.microsoft.com/office/drawing/2014/main" id="{5A19E352-9704-594E-BAD1-167251E51BAB}"/>
              </a:ext>
            </a:extLst>
          </p:cNvPr>
          <p:cNvPicPr>
            <a:picLocks noChangeAspect="1"/>
          </p:cNvPicPr>
          <p:nvPr userDrawn="1"/>
        </p:nvPicPr>
        <p:blipFill>
          <a:blip r:embed="rId3"/>
          <a:stretch>
            <a:fillRect/>
          </a:stretch>
        </p:blipFill>
        <p:spPr>
          <a:xfrm>
            <a:off x="1008179" y="5839623"/>
            <a:ext cx="5416061" cy="430099"/>
          </a:xfrm>
          <a:prstGeom prst="rect">
            <a:avLst/>
          </a:prstGeom>
        </p:spPr>
      </p:pic>
    </p:spTree>
    <p:extLst>
      <p:ext uri="{BB962C8B-B14F-4D97-AF65-F5344CB8AC3E}">
        <p14:creationId xmlns:p14="http://schemas.microsoft.com/office/powerpoint/2010/main" val="216105055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2019738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34785889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176460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582267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82443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07793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008377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21029327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71186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3508-01A5-995B-D7F4-423256DBF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311EE-1870-F452-750F-D4BD56B02F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96237-872E-3BBC-C99C-E0F0433CB0DD}"/>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5" name="Footer Placeholder 4">
            <a:extLst>
              <a:ext uri="{FF2B5EF4-FFF2-40B4-BE49-F238E27FC236}">
                <a16:creationId xmlns:a16="http://schemas.microsoft.com/office/drawing/2014/main" id="{E625B4A4-CA47-D455-62D3-6B63907E6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F60C6-00B8-0B9F-0041-97711E05A3E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403580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282205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523786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21916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782647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96061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344058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49620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2856507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875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D00163CB-B273-03E4-4443-EA4DAEACD34B}"/>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4069814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70C3-C4F3-E4C3-2EE3-627E1A492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A36BC-E1E9-B821-DEFC-8086B9F6A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7B731-94A9-270B-64E5-499631B142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ED7283-959E-AB18-4D39-D905BC02E633}"/>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6" name="Footer Placeholder 5">
            <a:extLst>
              <a:ext uri="{FF2B5EF4-FFF2-40B4-BE49-F238E27FC236}">
                <a16:creationId xmlns:a16="http://schemas.microsoft.com/office/drawing/2014/main" id="{CCFAFDA7-7180-3167-668D-E5282D741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B8431-9842-FFE2-B366-E32CADA0B9D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41989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pic>
        <p:nvPicPr>
          <p:cNvPr id="3" name="Picture 2">
            <a:extLst>
              <a:ext uri="{FF2B5EF4-FFF2-40B4-BE49-F238E27FC236}">
                <a16:creationId xmlns:a16="http://schemas.microsoft.com/office/drawing/2014/main" id="{60FFC954-341D-E908-59A2-2E1A88CD9703}"/>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87771680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4054493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Tree>
    <p:extLst>
      <p:ext uri="{BB962C8B-B14F-4D97-AF65-F5344CB8AC3E}">
        <p14:creationId xmlns:p14="http://schemas.microsoft.com/office/powerpoint/2010/main" val="1480358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AFF4B39-97D5-79D2-2547-7B313C9F4094}"/>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006304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904D36C-4407-264C-210A-FBD2277E8115}"/>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57956388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icture 5">
            <a:extLst>
              <a:ext uri="{FF2B5EF4-FFF2-40B4-BE49-F238E27FC236}">
                <a16:creationId xmlns:a16="http://schemas.microsoft.com/office/drawing/2014/main" id="{C185450B-351D-D632-8F77-C7C98F665595}"/>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0651159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icture 2">
            <a:extLst>
              <a:ext uri="{FF2B5EF4-FFF2-40B4-BE49-F238E27FC236}">
                <a16:creationId xmlns:a16="http://schemas.microsoft.com/office/drawing/2014/main" id="{97EB190C-2E9F-C930-C834-96D850FEA7B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765863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23BC7AA8-8408-8BCB-F3B4-650C380D477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40000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0AFF080C-8DCB-484D-9400-801063FCF86C}"/>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82691071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D52CE889-616F-4E66-65A1-574A4CD597A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1224683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E85E-2014-C544-B7E3-BDE24CDDE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B4990-496B-17B4-FCAB-FD58B52342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51DEA-25BA-AB13-66F9-D1CE4EA85B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31944-2D5F-3802-DF17-CDBD0157F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3A54E-8682-4BCE-9704-BF400DDF80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C8DB1-40C5-FFDA-8F3B-A4BAFCDC27F0}"/>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8" name="Footer Placeholder 7">
            <a:extLst>
              <a:ext uri="{FF2B5EF4-FFF2-40B4-BE49-F238E27FC236}">
                <a16:creationId xmlns:a16="http://schemas.microsoft.com/office/drawing/2014/main" id="{D3E77D3B-18F1-6F22-70D5-F2C5512208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5F0C62-2C19-6898-EB92-FD4E34F9912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01416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6C2D256-AB0E-50DA-6C29-6C3C13F689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41023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2E990F09-2430-F7A4-166F-633E04109A5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246236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0FB64EBD-6AA0-BE7A-F0BA-0B79574DCAD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997560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541FE264-01DD-4F41-73F1-85FA250AB98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19712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a:extLst>
              <a:ext uri="{FF2B5EF4-FFF2-40B4-BE49-F238E27FC236}">
                <a16:creationId xmlns:a16="http://schemas.microsoft.com/office/drawing/2014/main" id="{D10040DC-0868-ED45-B87D-E999EF100F3D}"/>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4394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a:extLst>
              <a:ext uri="{FF2B5EF4-FFF2-40B4-BE49-F238E27FC236}">
                <a16:creationId xmlns:a16="http://schemas.microsoft.com/office/drawing/2014/main" id="{0FE914F1-4131-7526-3CF3-D72486C42AE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04485089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F3DBA64A-5180-EA88-5585-BD2FBBDCA267}"/>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232989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4" name="Picture 13">
            <a:extLst>
              <a:ext uri="{FF2B5EF4-FFF2-40B4-BE49-F238E27FC236}">
                <a16:creationId xmlns:a16="http://schemas.microsoft.com/office/drawing/2014/main" id="{E380FAEC-9A6A-2041-EC08-FD2A8659E05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615365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B0E019F7-EDBE-A6E5-14C9-9F27E3CB029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750073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3D3C397-FFBC-A9D1-80DD-2995F64E35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77382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FEA5-0A9E-8FA8-E116-530C3AAD4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7BF68-3EC2-31D0-68B8-7A0214B68184}"/>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4" name="Footer Placeholder 3">
            <a:extLst>
              <a:ext uri="{FF2B5EF4-FFF2-40B4-BE49-F238E27FC236}">
                <a16:creationId xmlns:a16="http://schemas.microsoft.com/office/drawing/2014/main" id="{137E3950-930A-C15F-3C85-477FC41E1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3198B-033D-39CC-FFDC-8C34E7A35DC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19014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FDE21617-D978-F515-B772-189E2C3973C0}"/>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86395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4096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5132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3" name="Picture 2">
            <a:extLst>
              <a:ext uri="{FF2B5EF4-FFF2-40B4-BE49-F238E27FC236}">
                <a16:creationId xmlns:a16="http://schemas.microsoft.com/office/drawing/2014/main" id="{22BD9331-5AF2-84DD-DE07-C2BC0432816D}"/>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684328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6" name="Picture 5">
            <a:extLst>
              <a:ext uri="{FF2B5EF4-FFF2-40B4-BE49-F238E27FC236}">
                <a16:creationId xmlns:a16="http://schemas.microsoft.com/office/drawing/2014/main" id="{EFF66E5F-074C-2F45-61B9-8E2AA203FE10}"/>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146938155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pic>
        <p:nvPicPr>
          <p:cNvPr id="12" name="Picture 11">
            <a:extLst>
              <a:ext uri="{FF2B5EF4-FFF2-40B4-BE49-F238E27FC236}">
                <a16:creationId xmlns:a16="http://schemas.microsoft.com/office/drawing/2014/main" id="{93A7607E-0B69-7042-8E26-D319E7C241D8}"/>
              </a:ext>
            </a:extLst>
          </p:cNvPr>
          <p:cNvPicPr>
            <a:picLocks noChangeAspect="1"/>
          </p:cNvPicPr>
          <p:nvPr userDrawn="1"/>
        </p:nvPicPr>
        <p:blipFill>
          <a:blip r:embed="rId3"/>
          <a:stretch>
            <a:fillRect/>
          </a:stretch>
        </p:blipFill>
        <p:spPr>
          <a:xfrm>
            <a:off x="1023984" y="5739523"/>
            <a:ext cx="5061853" cy="535960"/>
          </a:xfrm>
          <a:prstGeom prst="rect">
            <a:avLst/>
          </a:prstGeom>
        </p:spPr>
      </p:pic>
    </p:spTree>
    <p:extLst>
      <p:ext uri="{BB962C8B-B14F-4D97-AF65-F5344CB8AC3E}">
        <p14:creationId xmlns:p14="http://schemas.microsoft.com/office/powerpoint/2010/main" val="667290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AC0BB7-28CB-1045-A186-168990E05D62}"/>
              </a:ext>
            </a:extLst>
          </p:cNvPr>
          <p:cNvPicPr>
            <a:picLocks noChangeAspect="1"/>
          </p:cNvPicPr>
          <p:nvPr userDrawn="1"/>
        </p:nvPicPr>
        <p:blipFill>
          <a:blip r:embed="rId2"/>
          <a:stretch>
            <a:fillRect/>
          </a:stretch>
        </p:blipFill>
        <p:spPr>
          <a:xfrm>
            <a:off x="1023984" y="5739523"/>
            <a:ext cx="5061853" cy="535961"/>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Tree>
    <p:extLst>
      <p:ext uri="{BB962C8B-B14F-4D97-AF65-F5344CB8AC3E}">
        <p14:creationId xmlns:p14="http://schemas.microsoft.com/office/powerpoint/2010/main" val="353772523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9487CAFF-04F4-A34D-B7B6-EBED6965FEF9}"/>
              </a:ext>
            </a:extLst>
          </p:cNvPr>
          <p:cNvPicPr>
            <a:picLocks noChangeAspect="1"/>
          </p:cNvPicPr>
          <p:nvPr userDrawn="1"/>
        </p:nvPicPr>
        <p:blipFill>
          <a:blip r:embed="rId2"/>
          <a:stretch>
            <a:fillRect/>
          </a:stretch>
        </p:blipFill>
        <p:spPr>
          <a:xfrm>
            <a:off x="437607" y="6218750"/>
            <a:ext cx="3362231" cy="356001"/>
          </a:xfrm>
          <a:prstGeom prst="rect">
            <a:avLst/>
          </a:prstGeom>
        </p:spPr>
      </p:pic>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088647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1394821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6B0D8D6B-5003-894D-8A08-248561DC2D0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9187781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43966-BB2C-01C6-501B-6BD30CF868F2}"/>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3" name="Footer Placeholder 2">
            <a:extLst>
              <a:ext uri="{FF2B5EF4-FFF2-40B4-BE49-F238E27FC236}">
                <a16:creationId xmlns:a16="http://schemas.microsoft.com/office/drawing/2014/main" id="{CEF58545-D35F-F599-2E9F-BE11D80E9C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C0CAE-63FA-989C-8A97-AE084B7FFC5E}"/>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481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BD3D96E0-B96A-6A4A-AC0F-9A5C8B83793C}"/>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05679457"/>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CF437BBC-6B19-2F48-BA89-479C442A5B4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274742130"/>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3CD672C2-A6E7-B34D-BFBB-958A2B4B88C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1571380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3/31/23            ‹#›</a:t>
            </a:r>
            <a:endParaRPr lang="en-US" dirty="0"/>
          </a:p>
        </p:txBody>
      </p:sp>
      <p:pic>
        <p:nvPicPr>
          <p:cNvPr id="23" name="Picture 22">
            <a:extLst>
              <a:ext uri="{FF2B5EF4-FFF2-40B4-BE49-F238E27FC236}">
                <a16:creationId xmlns:a16="http://schemas.microsoft.com/office/drawing/2014/main" id="{527BFB8A-9654-EB4B-9451-8B63BF2EEF34}"/>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51743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D5FD4B7A-A4D9-0C4E-89FB-FFB6C38F7E6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4311308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3/31/23            ‹#›</a:t>
            </a:r>
            <a:endParaRPr lang="en-US" dirty="0"/>
          </a:p>
        </p:txBody>
      </p:sp>
      <p:pic>
        <p:nvPicPr>
          <p:cNvPr id="25" name="Picture 24">
            <a:extLst>
              <a:ext uri="{FF2B5EF4-FFF2-40B4-BE49-F238E27FC236}">
                <a16:creationId xmlns:a16="http://schemas.microsoft.com/office/drawing/2014/main" id="{D3FF0175-2E74-464D-B663-ED6F27ABAB2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50051683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3/31/23            ‹#›</a:t>
            </a:r>
            <a:endParaRPr lang="en-US" dirty="0"/>
          </a:p>
        </p:txBody>
      </p:sp>
      <p:pic>
        <p:nvPicPr>
          <p:cNvPr id="19" name="Picture 18">
            <a:extLst>
              <a:ext uri="{FF2B5EF4-FFF2-40B4-BE49-F238E27FC236}">
                <a16:creationId xmlns:a16="http://schemas.microsoft.com/office/drawing/2014/main" id="{0613F175-BDA7-514F-9F31-E5B8E57F6F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811223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932C5776-9DB3-9D47-908F-29F89408C662}"/>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075030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32B874AE-57AB-EC41-94E9-0410B42CC68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78235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79DE9153-1F7B-3944-8D82-05BA0D9612E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45260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D8B9-7D64-F15B-4B3D-5FC711A84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382063-75D6-5B15-2CC1-58C98CFCD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5BAFFE-5EF1-6170-3BF9-E9A69CBF7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80B6C-356F-9A2A-2C8D-F63D7448A483}"/>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6" name="Footer Placeholder 5">
            <a:extLst>
              <a:ext uri="{FF2B5EF4-FFF2-40B4-BE49-F238E27FC236}">
                <a16:creationId xmlns:a16="http://schemas.microsoft.com/office/drawing/2014/main" id="{4626BDEB-176D-6CAB-2F8B-5BB928739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D96E6-13A6-9EC7-53CE-E86687760A52}"/>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7096977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3/31/23            ‹#›</a:t>
            </a:r>
            <a:endParaRPr lang="en-US" dirty="0"/>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pic>
        <p:nvPicPr>
          <p:cNvPr id="35" name="Picture 34">
            <a:extLst>
              <a:ext uri="{FF2B5EF4-FFF2-40B4-BE49-F238E27FC236}">
                <a16:creationId xmlns:a16="http://schemas.microsoft.com/office/drawing/2014/main" id="{A2B81A24-77CC-EA43-BABF-7DBD152AC15D}"/>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416526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3/31/23            ‹#›</a:t>
            </a:r>
            <a:endParaRPr lang="en-US" dirty="0"/>
          </a:p>
        </p:txBody>
      </p:sp>
      <p:pic>
        <p:nvPicPr>
          <p:cNvPr id="29" name="Picture 28">
            <a:extLst>
              <a:ext uri="{FF2B5EF4-FFF2-40B4-BE49-F238E27FC236}">
                <a16:creationId xmlns:a16="http://schemas.microsoft.com/office/drawing/2014/main" id="{354D03D9-81E1-C849-8EC1-AECF5EF25A5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8694985"/>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3/31/23            </a:t>
            </a:r>
            <a:fld id="{2D8F9ACA-D6C0-E54C-B1B8-E9196C9CD104}" type="slidenum">
              <a:rPr lang="en-US" smtClean="0"/>
              <a:pPr algn="r"/>
              <a:t>‹#›</a:t>
            </a:fld>
            <a:endParaRPr lang="en-US" dirty="0"/>
          </a:p>
        </p:txBody>
      </p:sp>
      <p:pic>
        <p:nvPicPr>
          <p:cNvPr id="27" name="Picture 26">
            <a:extLst>
              <a:ext uri="{FF2B5EF4-FFF2-40B4-BE49-F238E27FC236}">
                <a16:creationId xmlns:a16="http://schemas.microsoft.com/office/drawing/2014/main" id="{A353664F-A7D7-074A-8427-BFC8A7BF3B09}"/>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969310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3/31/23            </a:t>
            </a:r>
            <a:fld id="{2D8F9ACA-D6C0-E54C-B1B8-E9196C9CD104}" type="slidenum">
              <a:rPr lang="en-US" smtClean="0"/>
              <a:pPr algn="r"/>
              <a:t>‹#›</a:t>
            </a:fld>
            <a:endParaRPr lang="en-US" dirty="0"/>
          </a:p>
        </p:txBody>
      </p:sp>
      <p:pic>
        <p:nvPicPr>
          <p:cNvPr id="29" name="Picture 28">
            <a:extLst>
              <a:ext uri="{FF2B5EF4-FFF2-40B4-BE49-F238E27FC236}">
                <a16:creationId xmlns:a16="http://schemas.microsoft.com/office/drawing/2014/main" id="{6CB49951-E54B-7344-81FD-95CECDF092E3}"/>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3156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3/31/23            </a:t>
            </a:r>
            <a:fld id="{2D8F9ACA-D6C0-E54C-B1B8-E9196C9CD104}" type="slidenum">
              <a:rPr lang="en-US" smtClean="0"/>
              <a:pPr algn="r"/>
              <a:t>‹#›</a:t>
            </a:fld>
            <a:endParaRPr lang="en-US" dirty="0"/>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2" name="Picture 31">
            <a:extLst>
              <a:ext uri="{FF2B5EF4-FFF2-40B4-BE49-F238E27FC236}">
                <a16:creationId xmlns:a16="http://schemas.microsoft.com/office/drawing/2014/main" id="{108ED7E5-C647-0D4E-8F6A-D45E7DE2C1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301562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3/31/23            </a:t>
            </a:r>
            <a:fld id="{2D8F9ACA-D6C0-E54C-B1B8-E9196C9CD104}" type="slidenum">
              <a:rPr lang="en-US" smtClean="0"/>
              <a:pPr algn="r"/>
              <a:t>‹#›</a:t>
            </a:fld>
            <a:endParaRPr lang="en-US" dirty="0"/>
          </a:p>
        </p:txBody>
      </p:sp>
      <p:pic>
        <p:nvPicPr>
          <p:cNvPr id="32" name="Picture 31">
            <a:extLst>
              <a:ext uri="{FF2B5EF4-FFF2-40B4-BE49-F238E27FC236}">
                <a16:creationId xmlns:a16="http://schemas.microsoft.com/office/drawing/2014/main" id="{77F2227B-9DC0-EB4C-AA7A-601C5895564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085105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3/31/23            </a:t>
            </a:r>
            <a:fld id="{2D8F9ACA-D6C0-E54C-B1B8-E9196C9CD104}" type="slidenum">
              <a:rPr lang="en-US" smtClean="0"/>
              <a:pPr algn="r"/>
              <a:t>‹#›</a:t>
            </a:fld>
            <a:endParaRPr lang="en-US" dirty="0"/>
          </a:p>
        </p:txBody>
      </p:sp>
      <p:pic>
        <p:nvPicPr>
          <p:cNvPr id="39" name="Picture 38">
            <a:extLst>
              <a:ext uri="{FF2B5EF4-FFF2-40B4-BE49-F238E27FC236}">
                <a16:creationId xmlns:a16="http://schemas.microsoft.com/office/drawing/2014/main" id="{5F590968-3C2E-854F-93F7-5B2A5BDA9E4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4000209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3/31/23            ‹#›</a:t>
            </a:r>
            <a:endParaRPr lang="en-US" dirty="0"/>
          </a:p>
        </p:txBody>
      </p:sp>
      <p:pic>
        <p:nvPicPr>
          <p:cNvPr id="8" name="Picture 7">
            <a:extLst>
              <a:ext uri="{FF2B5EF4-FFF2-40B4-BE49-F238E27FC236}">
                <a16:creationId xmlns:a16="http://schemas.microsoft.com/office/drawing/2014/main" id="{EF9D8470-6707-634E-83EB-0AE05382F667}"/>
              </a:ext>
            </a:extLst>
          </p:cNvPr>
          <p:cNvPicPr>
            <a:picLocks noChangeAspect="1"/>
          </p:cNvPicPr>
          <p:nvPr userDrawn="1"/>
        </p:nvPicPr>
        <p:blipFill>
          <a:blip r:embed="rId2"/>
          <a:stretch>
            <a:fillRect/>
          </a:stretch>
        </p:blipFill>
        <p:spPr>
          <a:xfrm>
            <a:off x="437607" y="6218750"/>
            <a:ext cx="3362231" cy="356000"/>
          </a:xfrm>
          <a:prstGeom prst="rect">
            <a:avLst/>
          </a:prstGeom>
        </p:spPr>
      </p:pic>
    </p:spTree>
    <p:extLst>
      <p:ext uri="{BB962C8B-B14F-4D97-AF65-F5344CB8AC3E}">
        <p14:creationId xmlns:p14="http://schemas.microsoft.com/office/powerpoint/2010/main" val="651753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93B69B3A-A137-EF43-8080-13C68449C3D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224188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icture 7">
            <a:extLst>
              <a:ext uri="{FF2B5EF4-FFF2-40B4-BE49-F238E27FC236}">
                <a16:creationId xmlns:a16="http://schemas.microsoft.com/office/drawing/2014/main" id="{DBC3A567-3D58-2F44-803E-CF1742FF8E2B}"/>
              </a:ext>
            </a:extLst>
          </p:cNvPr>
          <p:cNvPicPr>
            <a:picLocks noChangeAspect="1"/>
          </p:cNvPicPr>
          <p:nvPr userDrawn="1"/>
        </p:nvPicPr>
        <p:blipFill>
          <a:blip r:embed="rId3"/>
          <a:stretch>
            <a:fillRect/>
          </a:stretch>
        </p:blipFill>
        <p:spPr>
          <a:xfrm>
            <a:off x="1023988" y="5739523"/>
            <a:ext cx="5061844" cy="535960"/>
          </a:xfrm>
          <a:prstGeom prst="rect">
            <a:avLst/>
          </a:prstGeom>
        </p:spPr>
      </p:pic>
    </p:spTree>
    <p:extLst>
      <p:ext uri="{BB962C8B-B14F-4D97-AF65-F5344CB8AC3E}">
        <p14:creationId xmlns:p14="http://schemas.microsoft.com/office/powerpoint/2010/main" val="135218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D4F06-914C-E5F7-EF7B-F22BFAC2D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5E0EF-5949-08DD-D143-FC3A15765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1C2FF-14EE-F62A-287F-FCB89FC71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B20D5-4A7D-BE28-3114-7E84EF6CEE2F}"/>
              </a:ext>
            </a:extLst>
          </p:cNvPr>
          <p:cNvSpPr>
            <a:spLocks noGrp="1"/>
          </p:cNvSpPr>
          <p:nvPr>
            <p:ph type="dt" sz="half" idx="10"/>
          </p:nvPr>
        </p:nvSpPr>
        <p:spPr/>
        <p:txBody>
          <a:bodyPr/>
          <a:lstStyle/>
          <a:p>
            <a:fld id="{F3B5827E-2FFB-49DE-8CB4-D484E5D9BAAE}" type="datetimeFigureOut">
              <a:rPr lang="en-US" smtClean="0"/>
              <a:t>4/24/26</a:t>
            </a:fld>
            <a:endParaRPr lang="en-US"/>
          </a:p>
        </p:txBody>
      </p:sp>
      <p:sp>
        <p:nvSpPr>
          <p:cNvPr id="6" name="Footer Placeholder 5">
            <a:extLst>
              <a:ext uri="{FF2B5EF4-FFF2-40B4-BE49-F238E27FC236}">
                <a16:creationId xmlns:a16="http://schemas.microsoft.com/office/drawing/2014/main" id="{AAEA44A0-FFB6-89CA-730B-75749096E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4F0ED-9700-FFE9-0E57-738D15C2888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34301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6" name="Picture 5">
            <a:extLst>
              <a:ext uri="{FF2B5EF4-FFF2-40B4-BE49-F238E27FC236}">
                <a16:creationId xmlns:a16="http://schemas.microsoft.com/office/drawing/2014/main" id="{129A4D2F-F17A-B040-9E4F-AFE7D2510A31}"/>
              </a:ext>
            </a:extLst>
          </p:cNvPr>
          <p:cNvPicPr>
            <a:picLocks noChangeAspect="1"/>
          </p:cNvPicPr>
          <p:nvPr userDrawn="1"/>
        </p:nvPicPr>
        <p:blipFill>
          <a:blip r:embed="rId3"/>
          <a:stretch>
            <a:fillRect/>
          </a:stretch>
        </p:blipFill>
        <p:spPr>
          <a:xfrm>
            <a:off x="1023984" y="5739523"/>
            <a:ext cx="5061853" cy="535961"/>
          </a:xfrm>
          <a:prstGeom prst="rect">
            <a:avLst/>
          </a:prstGeom>
        </p:spPr>
      </p:pic>
    </p:spTree>
    <p:extLst>
      <p:ext uri="{BB962C8B-B14F-4D97-AF65-F5344CB8AC3E}">
        <p14:creationId xmlns:p14="http://schemas.microsoft.com/office/powerpoint/2010/main" val="10345552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77279"/>
            <a:ext cx="9525473" cy="534037"/>
          </a:xfrm>
        </p:spPr>
        <p:txBody>
          <a:bodyPr>
            <a:noAutofit/>
          </a:bodyPr>
          <a:lstStyle>
            <a:lvl1pPr>
              <a:defRPr sz="4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9525473"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093721"/>
            <a:ext cx="9525473"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dirty="0"/>
          </a:p>
        </p:txBody>
      </p:sp>
      <p:pic>
        <p:nvPicPr>
          <p:cNvPr id="4" name="Purdue Logo" descr="Purdue Logo">
            <a:extLst>
              <a:ext uri="{FF2B5EF4-FFF2-40B4-BE49-F238E27FC236}">
                <a16:creationId xmlns:a16="http://schemas.microsoft.com/office/drawing/2014/main" id="{27953B1A-8D89-FC00-CDA8-BD7D70E0F343}"/>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007728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2017644"/>
            <a:ext cx="9578481" cy="583733"/>
          </a:xfrm>
        </p:spPr>
        <p:txBody>
          <a:bodyPr>
            <a:noAutofit/>
          </a:bodyPr>
          <a:lstStyle>
            <a:lvl1pPr>
              <a:defRPr sz="4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957848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079276"/>
            <a:ext cx="957848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1407358088"/>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5049078"/>
            <a:ext cx="11266715" cy="685801"/>
          </a:xfrm>
        </p:spPr>
        <p:txBody>
          <a:bodyPr>
            <a:normAutofit/>
          </a:bodyPr>
          <a:lstStyle>
            <a:lvl1pPr algn="ctr">
              <a:defRPr sz="4000"/>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5754758"/>
            <a:ext cx="11266715"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627240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r>
              <a:rPr lang="en-US"/>
              <a:t>Click icon to add picture</a:t>
            </a:r>
          </a:p>
        </p:txBody>
      </p:sp>
    </p:spTree>
    <p:extLst>
      <p:ext uri="{BB962C8B-B14F-4D97-AF65-F5344CB8AC3E}">
        <p14:creationId xmlns:p14="http://schemas.microsoft.com/office/powerpoint/2010/main" val="34344875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17921339"/>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564165337"/>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endParaRPr lang="en-US" dirty="0"/>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732422019"/>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203117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26821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theme" Target="../theme/theme10.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theme" Target="../theme/theme5.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theme" Target="../theme/theme7.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35F7-659E-702D-D518-D2EE9075B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3BE6DB-6379-65FD-F527-FEF322334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96283-8442-18E4-F9AE-2E086D8C6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B5827E-2FFB-49DE-8CB4-D484E5D9BAAE}" type="datetimeFigureOut">
              <a:rPr lang="en-US" smtClean="0"/>
              <a:t>4/24/26</a:t>
            </a:fld>
            <a:endParaRPr lang="en-US"/>
          </a:p>
        </p:txBody>
      </p:sp>
      <p:sp>
        <p:nvSpPr>
          <p:cNvPr id="5" name="Footer Placeholder 4">
            <a:extLst>
              <a:ext uri="{FF2B5EF4-FFF2-40B4-BE49-F238E27FC236}">
                <a16:creationId xmlns:a16="http://schemas.microsoft.com/office/drawing/2014/main" id="{5330617A-99F3-0238-0F14-DDAC0EFCD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15CA2-42D4-9982-0B80-08E360C4A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8AB7F-8739-4591-83D0-DC3945CF61B8}" type="slidenum">
              <a:rPr lang="en-US" smtClean="0"/>
              <a:t>‹#›</a:t>
            </a:fld>
            <a:endParaRPr lang="en-US"/>
          </a:p>
        </p:txBody>
      </p:sp>
    </p:spTree>
    <p:extLst>
      <p:ext uri="{BB962C8B-B14F-4D97-AF65-F5344CB8AC3E}">
        <p14:creationId xmlns:p14="http://schemas.microsoft.com/office/powerpoint/2010/main" val="1363977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3" y="6295058"/>
            <a:ext cx="1786567" cy="323970"/>
          </a:xfrm>
          <a:prstGeom prst="rect">
            <a:avLst/>
          </a:prstGeom>
        </p:spPr>
        <p:txBody>
          <a:bodyPr vert="horz" lIns="91440" tIns="45720" rIns="91440" bIns="45720" rtlCol="0" anchor="ctr"/>
          <a:lstStyle>
            <a:lvl1pPr algn="ctr">
              <a:defRPr sz="1000">
                <a:solidFill>
                  <a:schemeClr val="tx1">
                    <a:tint val="75000"/>
                  </a:schemeClr>
                </a:solidFill>
                <a:latin typeface="Acumin Pro" panose="020B0504020202020204" pitchFamily="34" charset="77"/>
              </a:defRPr>
            </a:lvl1pPr>
          </a:lstStyle>
          <a:p>
            <a:pPr algn="r"/>
            <a:r>
              <a:rPr lang="en-US" dirty="0"/>
              <a:t>3/31/23            </a:t>
            </a:r>
            <a:fld id="{9F076166-0C3B-2C4F-B933-99EF0896CC39}" type="slidenum">
              <a:rPr lang="en-US" smtClean="0"/>
              <a:pPr algn="r"/>
              <a:t>‹#›</a:t>
            </a:fld>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46018419"/>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 id="2147484083" r:id="rId25"/>
  </p:sldLayoutIdLst>
  <p:hf sldNum="0" hdr="0" dt="0"/>
  <p:txStyles>
    <p:titleStyle>
      <a:lvl1pPr algn="l" defTabSz="685800" rtl="0" eaLnBrk="1" fontAlgn="b" latinLnBrk="0" hangingPunct="1">
        <a:lnSpc>
          <a:spcPct val="90000"/>
        </a:lnSpc>
        <a:spcBef>
          <a:spcPct val="0"/>
        </a:spcBef>
        <a:buNone/>
        <a:defRPr lang="en-US" sz="3600" b="1" i="1" kern="1200" cap="none" baseline="0" dirty="0">
          <a:solidFill>
            <a:schemeClr val="tx1"/>
          </a:solidFill>
          <a:latin typeface="Acumin Pro Condensed Semibold" panose="020B0506020202020204" pitchFamily="34" charset="77"/>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40610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932" r:id="rId27"/>
  </p:sldLayoutIdLst>
  <p:hf hdr="0" ft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27135460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Lst>
  <p:hf sldNum="0" hdr="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3/31/23            ‹#›</a:t>
            </a:r>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2751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Lst>
  <p:hf sldNum="0" hd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10267952" y="6290434"/>
            <a:ext cx="14668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21726982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602871364"/>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53236" y="173930"/>
            <a:ext cx="8885525" cy="1461939"/>
          </a:xfrm>
          <a:prstGeom prst="rect">
            <a:avLst/>
          </a:prstGeom>
        </p:spPr>
        <p:txBody>
          <a:bodyPr wrap="square" lIns="0" tIns="0" rIns="0" bIns="0">
            <a:spAutoFit/>
          </a:bodyPr>
          <a:lstStyle>
            <a:lvl1pPr>
              <a:defRPr sz="9500" b="1" i="1">
                <a:solidFill>
                  <a:srgbClr val="231F20"/>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4/24/26</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563847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C9D02-3FA0-9908-ED93-BB2B7AC87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A3CE9D-44A6-D82B-0D48-5F5CCC8F3D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34EB0-CB67-61D7-8669-EE29A50374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9C728D-416F-40D5-8F13-55E5DD1CE8D1}" type="datetimeFigureOut">
              <a:rPr lang="en-US" smtClean="0"/>
              <a:t>4/24/26</a:t>
            </a:fld>
            <a:endParaRPr lang="en-US"/>
          </a:p>
        </p:txBody>
      </p:sp>
      <p:sp>
        <p:nvSpPr>
          <p:cNvPr id="5" name="Footer Placeholder 4">
            <a:extLst>
              <a:ext uri="{FF2B5EF4-FFF2-40B4-BE49-F238E27FC236}">
                <a16:creationId xmlns:a16="http://schemas.microsoft.com/office/drawing/2014/main" id="{53B0AC1C-FD34-53A6-CC04-FE8548CBB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
              </a:t>
            </a:r>
          </a:p>
        </p:txBody>
      </p:sp>
      <p:sp>
        <p:nvSpPr>
          <p:cNvPr id="6" name="Slide Number Placeholder 5">
            <a:extLst>
              <a:ext uri="{FF2B5EF4-FFF2-40B4-BE49-F238E27FC236}">
                <a16:creationId xmlns:a16="http://schemas.microsoft.com/office/drawing/2014/main" id="{78C52232-8682-8B39-F26D-674DD636D7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7DE1FC-E54A-4B87-A814-263D1E8654B2}" type="slidenum">
              <a:rPr lang="en-US" smtClean="0"/>
              <a:t>‹#›</a:t>
            </a:fld>
            <a:endParaRPr lang="en-US"/>
          </a:p>
        </p:txBody>
      </p:sp>
    </p:spTree>
    <p:extLst>
      <p:ext uri="{BB962C8B-B14F-4D97-AF65-F5344CB8AC3E}">
        <p14:creationId xmlns:p14="http://schemas.microsoft.com/office/powerpoint/2010/main" val="18422246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D3F4D-8595-450F-9CAA-FEC86762C687}"/>
              </a:ext>
            </a:extLst>
          </p:cNvPr>
          <p:cNvSpPr txBox="1">
            <a:spLocks noGrp="1"/>
          </p:cNvSpPr>
          <p:nvPr>
            <p:ph type="title"/>
          </p:nvPr>
        </p:nvSpPr>
        <p:spPr>
          <a:xfrm>
            <a:off x="468090" y="385008"/>
            <a:ext cx="11266715" cy="589029"/>
          </a:xfrm>
          <a:prstGeom prst="rect">
            <a:avLst/>
          </a:prstGeom>
          <a:noFill/>
          <a:ln>
            <a:noFill/>
          </a:ln>
        </p:spPr>
        <p:txBody>
          <a:bodyPr vert="horz" wrap="square" lIns="91440" tIns="45720" rIns="91440" bIns="45720" anchor="ctr" anchorCtr="0" compatLnSpc="1">
            <a:normAutofit/>
          </a:bodyPr>
          <a:lstStyle/>
          <a:p>
            <a:pPr lvl="0"/>
            <a:r>
              <a:rPr lang="en-US"/>
              <a:t>Click to edit Master slide title</a:t>
            </a:r>
          </a:p>
        </p:txBody>
      </p:sp>
      <p:sp>
        <p:nvSpPr>
          <p:cNvPr id="3" name="Text Placeholder 2">
            <a:extLst>
              <a:ext uri="{FF2B5EF4-FFF2-40B4-BE49-F238E27FC236}">
                <a16:creationId xmlns:a16="http://schemas.microsoft.com/office/drawing/2014/main" id="{50B1395E-CE2F-4476-91A3-C9A851304F45}"/>
              </a:ext>
            </a:extLst>
          </p:cNvPr>
          <p:cNvSpPr txBox="1">
            <a:spLocks noGrp="1"/>
          </p:cNvSpPr>
          <p:nvPr>
            <p:ph type="body" idx="1"/>
          </p:nvPr>
        </p:nvSpPr>
        <p:spPr>
          <a:xfrm>
            <a:off x="468090" y="1192697"/>
            <a:ext cx="11266715" cy="483798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B6130A1-4F67-4197-9656-7B5F00F81555}"/>
              </a:ext>
            </a:extLst>
          </p:cNvPr>
          <p:cNvSpPr txBox="1">
            <a:spLocks noGrp="1"/>
          </p:cNvSpPr>
          <p:nvPr>
            <p:ph type="sldNum" sz="quarter" idx="4"/>
          </p:nvPr>
        </p:nvSpPr>
        <p:spPr>
          <a:xfrm>
            <a:off x="10634664" y="6290431"/>
            <a:ext cx="1100132"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Franklin Gothic Book"/>
              </a:defRPr>
            </a:lvl1pPr>
          </a:lstStyle>
          <a:p>
            <a:pPr lvl="0"/>
            <a:fld id="{6BCDC34D-5ADB-48EB-8CFD-98AAF50B15B8}" type="slidenum">
              <a:t>‹#›</a:t>
            </a:fld>
            <a:endParaRPr lang="en-US"/>
          </a:p>
        </p:txBody>
      </p:sp>
    </p:spTree>
    <p:extLst>
      <p:ext uri="{BB962C8B-B14F-4D97-AF65-F5344CB8AC3E}">
        <p14:creationId xmlns:p14="http://schemas.microsoft.com/office/powerpoint/2010/main" val="113140851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53" r:id="rId22"/>
    <p:sldLayoutId id="2147484054" r:id="rId23"/>
    <p:sldLayoutId id="2147484055" r:id="rId24"/>
    <p:sldLayoutId id="2147484056" r:id="rId25"/>
    <p:sldLayoutId id="2147484057" r:id="rId26"/>
  </p:sldLayoutIdLst>
  <p:txStyles>
    <p:titleStyle>
      <a:lvl1pPr marL="0" marR="0" lvl="0" indent="0" algn="l" defTabSz="914400" rtl="0" fontAlgn="t" hangingPunct="1">
        <a:lnSpc>
          <a:spcPct val="90000"/>
        </a:lnSpc>
        <a:spcBef>
          <a:spcPts val="0"/>
        </a:spcBef>
        <a:spcAft>
          <a:spcPts val="0"/>
        </a:spcAft>
        <a:buNone/>
        <a:tabLst/>
        <a:defRPr lang="en-US" sz="4800" b="0" i="1" u="none" strike="noStrike" kern="1200" cap="none" spc="0" baseline="0">
          <a:solidFill>
            <a:srgbClr val="000000"/>
          </a:solidFill>
          <a:uFillTx/>
          <a:latin typeface="Franklin Gothic Medium Cond" pitchFamily="34"/>
        </a:defRPr>
      </a:lvl1pPr>
    </p:titleStyle>
    <p:bodyStyle>
      <a:lvl1pPr marL="228600" marR="0" lvl="0" indent="-228600" algn="l" defTabSz="914400" rtl="0" fontAlgn="auto" hangingPunct="1">
        <a:lnSpc>
          <a:spcPct val="90000"/>
        </a:lnSpc>
        <a:spcBef>
          <a:spcPts val="1000"/>
        </a:spcBef>
        <a:spcAft>
          <a:spcPts val="0"/>
        </a:spcAft>
        <a:buSzPct val="100000"/>
        <a:buFont typeface="Wingdings" pitchFamily="2"/>
        <a:buChar char="§"/>
        <a:tabLst/>
        <a:defRPr lang="en-US" sz="2000" b="0" i="0" u="none" strike="noStrike" kern="1200" cap="none" spc="0" baseline="0">
          <a:solidFill>
            <a:srgbClr val="000000"/>
          </a:solidFill>
          <a:uFillTx/>
          <a:latin typeface="Franklin Gothic Book"/>
        </a:defRPr>
      </a:lvl1pPr>
      <a:lvl2pPr marL="685800" marR="0" lvl="1" indent="-228600" algn="l" defTabSz="914400" rtl="0" fontAlgn="auto" hangingPunct="1">
        <a:lnSpc>
          <a:spcPct val="90000"/>
        </a:lnSpc>
        <a:spcBef>
          <a:spcPts val="500"/>
        </a:spcBef>
        <a:spcAft>
          <a:spcPts val="0"/>
        </a:spcAft>
        <a:buSzPct val="100000"/>
        <a:buFont typeface="Wingdings" pitchFamily="2"/>
        <a:buChar char="§"/>
        <a:tabLst/>
        <a:defRPr lang="en-US" sz="1800" b="0" i="0" u="none" strike="noStrike" kern="1200" cap="none" spc="0" baseline="0">
          <a:solidFill>
            <a:srgbClr val="000000"/>
          </a:solidFill>
          <a:uFillTx/>
          <a:latin typeface="Franklin Gothic Book"/>
        </a:defRPr>
      </a:lvl2pPr>
      <a:lvl3pPr marL="1143000" marR="0" lvl="2" indent="-228600" algn="l" defTabSz="914400" rtl="0" fontAlgn="auto" hangingPunct="1">
        <a:lnSpc>
          <a:spcPct val="90000"/>
        </a:lnSpc>
        <a:spcBef>
          <a:spcPts val="500"/>
        </a:spcBef>
        <a:spcAft>
          <a:spcPts val="0"/>
        </a:spcAft>
        <a:buSzPct val="100000"/>
        <a:buFont typeface="Wingdings" pitchFamily="2"/>
        <a:buChar char="§"/>
        <a:tabLst/>
        <a:defRPr lang="en-US" sz="1600" b="0" i="0" u="none" strike="noStrike" kern="1200" cap="none" spc="0" baseline="0">
          <a:solidFill>
            <a:srgbClr val="000000"/>
          </a:solidFill>
          <a:uFillTx/>
          <a:latin typeface="Franklin Gothic Book"/>
        </a:defRPr>
      </a:lvl3pPr>
      <a:lvl4pPr marL="1600200" marR="0" lvl="3" indent="-228600" algn="l" defTabSz="914400" rtl="0" fontAlgn="auto" hangingPunct="1">
        <a:lnSpc>
          <a:spcPct val="90000"/>
        </a:lnSpc>
        <a:spcBef>
          <a:spcPts val="500"/>
        </a:spcBef>
        <a:spcAft>
          <a:spcPts val="0"/>
        </a:spcAft>
        <a:buSzPct val="100000"/>
        <a:buFont typeface="Wingdings" pitchFamily="2"/>
        <a:buChar char="§"/>
        <a:tabLst/>
        <a:defRPr lang="en-US" sz="1500" b="0" i="0" u="none" strike="noStrike" kern="1200" cap="none" spc="0" baseline="0">
          <a:solidFill>
            <a:srgbClr val="000000"/>
          </a:solidFill>
          <a:uFillTx/>
          <a:latin typeface="Franklin Gothic Book"/>
        </a:defRPr>
      </a:lvl4pPr>
      <a:lvl5pPr marL="2057400" marR="0" lvl="4" indent="-228600" algn="l" defTabSz="914400" rtl="0" fontAlgn="auto" hangingPunct="1">
        <a:lnSpc>
          <a:spcPct val="90000"/>
        </a:lnSpc>
        <a:spcBef>
          <a:spcPts val="500"/>
        </a:spcBef>
        <a:spcAft>
          <a:spcPts val="0"/>
        </a:spcAft>
        <a:buSzPct val="100000"/>
        <a:buFont typeface="Wingdings" pitchFamily="2"/>
        <a:buChar char="§"/>
        <a:tabLst/>
        <a:defRPr lang="en-US" sz="1400" b="0" i="0" u="none" strike="noStrike" kern="1200" cap="none" spc="0" baseline="0">
          <a:solidFill>
            <a:srgbClr val="00000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9.xml"/><Relationship Id="rId5" Type="http://schemas.openxmlformats.org/officeDocument/2006/relationships/image" Target="../media/image27.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34.xml"/><Relationship Id="rId6" Type="http://schemas.openxmlformats.org/officeDocument/2006/relationships/image" Target="../media/image32.sv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4.png"/><Relationship Id="rId3" Type="http://schemas.openxmlformats.org/officeDocument/2006/relationships/image" Target="../media/image35.jpg"/><Relationship Id="rId7" Type="http://schemas.openxmlformats.org/officeDocument/2006/relationships/image" Target="../media/image39.svg"/><Relationship Id="rId12" Type="http://schemas.openxmlformats.org/officeDocument/2006/relationships/image" Target="https://static.wixstatic.com/media/b690fd_defdc5828bb34613a871b72336ed5153~mv2.png/v1/crop/x_112,y_164,w_283,h_225/fill/w_290,h_226,al_c,lg_1,q_85,enc_avif,quality_auto/NewTILTLogoNoBackground.png" TargetMode="External"/><Relationship Id="rId2" Type="http://schemas.openxmlformats.org/officeDocument/2006/relationships/image" Target="../media/image34.jpg"/><Relationship Id="rId16" Type="http://schemas.openxmlformats.org/officeDocument/2006/relationships/image" Target="../media/image47.svg"/><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svg"/><Relationship Id="rId15" Type="http://schemas.openxmlformats.org/officeDocument/2006/relationships/image" Target="../media/image46.sv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svg"/><Relationship Id="rId14" Type="http://schemas.openxmlformats.org/officeDocument/2006/relationships/image" Target="../media/image45.svg"/></Relationships>
</file>

<file path=ppt/slides/_rels/slide1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svg"/><Relationship Id="rId9"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hyperlink" Target="http://www.indytransportationclub.com/scholarship" TargetMode="External"/><Relationship Id="rId2" Type="http://schemas.openxmlformats.org/officeDocument/2006/relationships/image" Target="../media/image58.jpeg"/><Relationship Id="rId1" Type="http://schemas.openxmlformats.org/officeDocument/2006/relationships/slideLayout" Target="../slideLayouts/slideLayout66.xml"/><Relationship Id="rId5" Type="http://schemas.openxmlformats.org/officeDocument/2006/relationships/image" Target="../media/image60.png"/><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07.xml"/></Relationships>
</file>

<file path=ppt/slides/_rels/slide2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6" Type="http://schemas.openxmlformats.org/officeDocument/2006/relationships/image" Target="../media/image92.png"/><Relationship Id="rId21" Type="http://schemas.openxmlformats.org/officeDocument/2006/relationships/image" Target="../media/image87.png"/><Relationship Id="rId42" Type="http://schemas.openxmlformats.org/officeDocument/2006/relationships/image" Target="../media/image108.png"/><Relationship Id="rId47" Type="http://schemas.openxmlformats.org/officeDocument/2006/relationships/image" Target="../media/image113.png"/><Relationship Id="rId63" Type="http://schemas.openxmlformats.org/officeDocument/2006/relationships/image" Target="../media/image129.png"/><Relationship Id="rId68" Type="http://schemas.openxmlformats.org/officeDocument/2006/relationships/image" Target="../media/image134.png"/><Relationship Id="rId16" Type="http://schemas.openxmlformats.org/officeDocument/2006/relationships/image" Target="../media/image82.png"/><Relationship Id="rId11" Type="http://schemas.openxmlformats.org/officeDocument/2006/relationships/image" Target="../media/image77.png"/><Relationship Id="rId32" Type="http://schemas.openxmlformats.org/officeDocument/2006/relationships/image" Target="../media/image98.png"/><Relationship Id="rId37" Type="http://schemas.openxmlformats.org/officeDocument/2006/relationships/image" Target="../media/image103.png"/><Relationship Id="rId53" Type="http://schemas.openxmlformats.org/officeDocument/2006/relationships/image" Target="../media/image119.png"/><Relationship Id="rId58" Type="http://schemas.openxmlformats.org/officeDocument/2006/relationships/image" Target="../media/image124.png"/><Relationship Id="rId74" Type="http://schemas.openxmlformats.org/officeDocument/2006/relationships/image" Target="../media/image140.png"/><Relationship Id="rId79" Type="http://schemas.openxmlformats.org/officeDocument/2006/relationships/image" Target="../media/image145.png"/><Relationship Id="rId5" Type="http://schemas.openxmlformats.org/officeDocument/2006/relationships/image" Target="../media/image71.png"/><Relationship Id="rId61" Type="http://schemas.openxmlformats.org/officeDocument/2006/relationships/image" Target="../media/image127.png"/><Relationship Id="rId19" Type="http://schemas.openxmlformats.org/officeDocument/2006/relationships/image" Target="../media/image8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43" Type="http://schemas.openxmlformats.org/officeDocument/2006/relationships/image" Target="../media/image109.png"/><Relationship Id="rId48" Type="http://schemas.openxmlformats.org/officeDocument/2006/relationships/image" Target="../media/image114.png"/><Relationship Id="rId56" Type="http://schemas.openxmlformats.org/officeDocument/2006/relationships/image" Target="../media/image122.png"/><Relationship Id="rId64" Type="http://schemas.openxmlformats.org/officeDocument/2006/relationships/image" Target="../media/image130.png"/><Relationship Id="rId69" Type="http://schemas.openxmlformats.org/officeDocument/2006/relationships/image" Target="../media/image135.png"/><Relationship Id="rId77" Type="http://schemas.openxmlformats.org/officeDocument/2006/relationships/image" Target="../media/image143.png"/><Relationship Id="rId8" Type="http://schemas.openxmlformats.org/officeDocument/2006/relationships/image" Target="../media/image74.png"/><Relationship Id="rId51" Type="http://schemas.openxmlformats.org/officeDocument/2006/relationships/image" Target="../media/image117.png"/><Relationship Id="rId72" Type="http://schemas.openxmlformats.org/officeDocument/2006/relationships/image" Target="../media/image138.png"/><Relationship Id="rId80" Type="http://schemas.openxmlformats.org/officeDocument/2006/relationships/image" Target="../media/image146.png"/><Relationship Id="rId3" Type="http://schemas.openxmlformats.org/officeDocument/2006/relationships/image" Target="../media/image69.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png"/><Relationship Id="rId46" Type="http://schemas.openxmlformats.org/officeDocument/2006/relationships/image" Target="../media/image112.png"/><Relationship Id="rId59" Type="http://schemas.openxmlformats.org/officeDocument/2006/relationships/image" Target="../media/image125.png"/><Relationship Id="rId67" Type="http://schemas.openxmlformats.org/officeDocument/2006/relationships/image" Target="../media/image133.png"/><Relationship Id="rId20" Type="http://schemas.openxmlformats.org/officeDocument/2006/relationships/image" Target="../media/image86.png"/><Relationship Id="rId41" Type="http://schemas.openxmlformats.org/officeDocument/2006/relationships/image" Target="../media/image107.png"/><Relationship Id="rId54" Type="http://schemas.openxmlformats.org/officeDocument/2006/relationships/image" Target="../media/image120.png"/><Relationship Id="rId62" Type="http://schemas.openxmlformats.org/officeDocument/2006/relationships/image" Target="../media/image128.png"/><Relationship Id="rId70" Type="http://schemas.openxmlformats.org/officeDocument/2006/relationships/image" Target="../media/image136.png"/><Relationship Id="rId75" Type="http://schemas.openxmlformats.org/officeDocument/2006/relationships/image" Target="../media/image141.png"/><Relationship Id="rId1" Type="http://schemas.openxmlformats.org/officeDocument/2006/relationships/slideLayout" Target="../slideLayouts/slideLayout143.xml"/><Relationship Id="rId6" Type="http://schemas.openxmlformats.org/officeDocument/2006/relationships/image" Target="../media/image72.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36" Type="http://schemas.openxmlformats.org/officeDocument/2006/relationships/image" Target="../media/image102.png"/><Relationship Id="rId49" Type="http://schemas.openxmlformats.org/officeDocument/2006/relationships/image" Target="../media/image115.png"/><Relationship Id="rId57" Type="http://schemas.openxmlformats.org/officeDocument/2006/relationships/image" Target="../media/image123.png"/><Relationship Id="rId10" Type="http://schemas.openxmlformats.org/officeDocument/2006/relationships/image" Target="../media/image76.png"/><Relationship Id="rId31" Type="http://schemas.openxmlformats.org/officeDocument/2006/relationships/image" Target="../media/image97.png"/><Relationship Id="rId44" Type="http://schemas.openxmlformats.org/officeDocument/2006/relationships/image" Target="../media/image110.png"/><Relationship Id="rId52" Type="http://schemas.openxmlformats.org/officeDocument/2006/relationships/image" Target="../media/image118.png"/><Relationship Id="rId60" Type="http://schemas.openxmlformats.org/officeDocument/2006/relationships/image" Target="../media/image126.png"/><Relationship Id="rId65" Type="http://schemas.openxmlformats.org/officeDocument/2006/relationships/image" Target="../media/image131.png"/><Relationship Id="rId73" Type="http://schemas.openxmlformats.org/officeDocument/2006/relationships/image" Target="../media/image139.png"/><Relationship Id="rId78" Type="http://schemas.openxmlformats.org/officeDocument/2006/relationships/image" Target="../media/image144.png"/><Relationship Id="rId81" Type="http://schemas.openxmlformats.org/officeDocument/2006/relationships/image" Target="../media/image147.png"/><Relationship Id="rId4" Type="http://schemas.openxmlformats.org/officeDocument/2006/relationships/image" Target="../media/image70.png"/><Relationship Id="rId9" Type="http://schemas.openxmlformats.org/officeDocument/2006/relationships/image" Target="../media/image75.png"/><Relationship Id="rId13" Type="http://schemas.openxmlformats.org/officeDocument/2006/relationships/image" Target="../media/image79.png"/><Relationship Id="rId18" Type="http://schemas.openxmlformats.org/officeDocument/2006/relationships/image" Target="../media/image84.png"/><Relationship Id="rId39" Type="http://schemas.openxmlformats.org/officeDocument/2006/relationships/image" Target="../media/image105.png"/><Relationship Id="rId34" Type="http://schemas.openxmlformats.org/officeDocument/2006/relationships/image" Target="../media/image100.png"/><Relationship Id="rId50" Type="http://schemas.openxmlformats.org/officeDocument/2006/relationships/image" Target="../media/image116.png"/><Relationship Id="rId55" Type="http://schemas.openxmlformats.org/officeDocument/2006/relationships/image" Target="../media/image121.png"/><Relationship Id="rId76" Type="http://schemas.openxmlformats.org/officeDocument/2006/relationships/image" Target="../media/image142.png"/><Relationship Id="rId7" Type="http://schemas.openxmlformats.org/officeDocument/2006/relationships/image" Target="../media/image73.png"/><Relationship Id="rId71" Type="http://schemas.openxmlformats.org/officeDocument/2006/relationships/image" Target="../media/image137.png"/><Relationship Id="rId2" Type="http://schemas.openxmlformats.org/officeDocument/2006/relationships/image" Target="../media/image68.png"/><Relationship Id="rId29" Type="http://schemas.openxmlformats.org/officeDocument/2006/relationships/image" Target="../media/image95.png"/><Relationship Id="rId24" Type="http://schemas.openxmlformats.org/officeDocument/2006/relationships/image" Target="../media/image90.png"/><Relationship Id="rId40" Type="http://schemas.openxmlformats.org/officeDocument/2006/relationships/image" Target="../media/image106.png"/><Relationship Id="rId45" Type="http://schemas.openxmlformats.org/officeDocument/2006/relationships/image" Target="../media/image111.png"/><Relationship Id="rId66" Type="http://schemas.openxmlformats.org/officeDocument/2006/relationships/image" Target="../media/image132.png"/></Relationships>
</file>

<file path=ppt/slides/_rels/slide2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2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hyperlink" Target="mailto:printindy@purdue.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8037-1D5E-ADFF-8F30-D4036ABE69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FA2D62C-9BDF-87C0-E2B9-03DDF35E24E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26CCC9F-DD81-1D21-EFC3-5D8D4D9B5B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5033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15A3FC-74D0-3F19-C4F3-5FF5F8B2417E}"/>
              </a:ext>
            </a:extLst>
          </p:cNvPr>
          <p:cNvPicPr>
            <a:picLocks noChangeAspect="1"/>
          </p:cNvPicPr>
          <p:nvPr/>
        </p:nvPicPr>
        <p:blipFill>
          <a:blip r:embed="rId2"/>
          <a:srcRect/>
          <a:stretch/>
        </p:blipFill>
        <p:spPr>
          <a:xfrm>
            <a:off x="0" y="-30893"/>
            <a:ext cx="12138451" cy="7002953"/>
          </a:xfrm>
          <a:prstGeom prst="rect">
            <a:avLst/>
          </a:prstGeom>
        </p:spPr>
      </p:pic>
    </p:spTree>
    <p:extLst>
      <p:ext uri="{BB962C8B-B14F-4D97-AF65-F5344CB8AC3E}">
        <p14:creationId xmlns:p14="http://schemas.microsoft.com/office/powerpoint/2010/main" val="352082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DFECA0-AB07-3A80-D780-82A67DB6CAB5}"/>
              </a:ext>
            </a:extLst>
          </p:cNvPr>
          <p:cNvSpPr>
            <a:spLocks noGrp="1"/>
          </p:cNvSpPr>
          <p:nvPr>
            <p:ph type="body" sz="quarter" idx="10"/>
          </p:nvPr>
        </p:nvSpPr>
        <p:spPr/>
        <p:txBody>
          <a:bodyPr/>
          <a:lstStyle/>
          <a:p>
            <a:r>
              <a:rPr lang="en-US" dirty="0"/>
              <a:t>EDPS 31500</a:t>
            </a:r>
            <a:br>
              <a:rPr lang="en-US" dirty="0"/>
            </a:br>
            <a:r>
              <a:rPr lang="en-US" b="1" dirty="0"/>
              <a:t>Interpersonal Skills</a:t>
            </a:r>
            <a:endParaRPr lang="en-US" dirty="0"/>
          </a:p>
          <a:p>
            <a:endParaRPr lang="en-US" dirty="0"/>
          </a:p>
        </p:txBody>
      </p:sp>
      <p:sp>
        <p:nvSpPr>
          <p:cNvPr id="4" name="Text Placeholder 3">
            <a:extLst>
              <a:ext uri="{FF2B5EF4-FFF2-40B4-BE49-F238E27FC236}">
                <a16:creationId xmlns:a16="http://schemas.microsoft.com/office/drawing/2014/main" id="{C8DDED45-4C07-7831-916F-A48C11CADDE4}"/>
              </a:ext>
            </a:extLst>
          </p:cNvPr>
          <p:cNvSpPr>
            <a:spLocks noGrp="1"/>
          </p:cNvSpPr>
          <p:nvPr>
            <p:ph type="body" sz="quarter" idx="13"/>
          </p:nvPr>
        </p:nvSpPr>
        <p:spPr/>
        <p:txBody>
          <a:bodyPr/>
          <a:lstStyle/>
          <a:p>
            <a:r>
              <a:rPr lang="en-US" dirty="0"/>
              <a:t>EDPS 31600</a:t>
            </a:r>
            <a:br>
              <a:rPr lang="en-US" dirty="0"/>
            </a:br>
            <a:r>
              <a:rPr lang="en-US" b="1" dirty="0"/>
              <a:t>Cross-Cultural Settings</a:t>
            </a:r>
            <a:endParaRPr lang="en-US" dirty="0"/>
          </a:p>
          <a:p>
            <a:endParaRPr lang="en-US" dirty="0"/>
          </a:p>
          <a:p>
            <a:endParaRPr lang="en-US" dirty="0"/>
          </a:p>
        </p:txBody>
      </p:sp>
      <p:sp>
        <p:nvSpPr>
          <p:cNvPr id="6" name="Text Placeholder 5">
            <a:extLst>
              <a:ext uri="{FF2B5EF4-FFF2-40B4-BE49-F238E27FC236}">
                <a16:creationId xmlns:a16="http://schemas.microsoft.com/office/drawing/2014/main" id="{0CE27395-F5EB-6765-699E-2FE4F8F51E56}"/>
              </a:ext>
            </a:extLst>
          </p:cNvPr>
          <p:cNvSpPr>
            <a:spLocks noGrp="1"/>
          </p:cNvSpPr>
          <p:nvPr>
            <p:ph type="body" sz="quarter" idx="16"/>
          </p:nvPr>
        </p:nvSpPr>
        <p:spPr/>
        <p:txBody>
          <a:bodyPr/>
          <a:lstStyle/>
          <a:p>
            <a:r>
              <a:rPr lang="en-US" dirty="0"/>
              <a:t>EDPS 31700</a:t>
            </a:r>
            <a:br>
              <a:rPr lang="en-US" dirty="0"/>
            </a:br>
            <a:r>
              <a:rPr lang="en-US" b="1" dirty="0"/>
              <a:t>Mentoring</a:t>
            </a:r>
            <a:endParaRPr lang="en-US" dirty="0"/>
          </a:p>
          <a:p>
            <a:endParaRPr lang="en-US" dirty="0"/>
          </a:p>
          <a:p>
            <a:endParaRPr lang="en-US" dirty="0"/>
          </a:p>
        </p:txBody>
      </p:sp>
      <p:sp>
        <p:nvSpPr>
          <p:cNvPr id="8" name="Title 7">
            <a:extLst>
              <a:ext uri="{FF2B5EF4-FFF2-40B4-BE49-F238E27FC236}">
                <a16:creationId xmlns:a16="http://schemas.microsoft.com/office/drawing/2014/main" id="{DF150D66-BCF4-A5A7-EF8E-6B4D3C797581}"/>
              </a:ext>
            </a:extLst>
          </p:cNvPr>
          <p:cNvSpPr>
            <a:spLocks noGrp="1"/>
          </p:cNvSpPr>
          <p:nvPr>
            <p:ph type="title"/>
          </p:nvPr>
        </p:nvSpPr>
        <p:spPr/>
        <p:txBody>
          <a:bodyPr>
            <a:normAutofit fontScale="90000"/>
          </a:bodyPr>
          <a:lstStyle/>
          <a:p>
            <a:r>
              <a:rPr lang="en-US" dirty="0"/>
              <a:t>Collaborative Leadership Certificate</a:t>
            </a:r>
            <a:br>
              <a:rPr lang="en-US" dirty="0"/>
            </a:br>
            <a:r>
              <a:rPr lang="en-US" sz="2200" dirty="0"/>
              <a:t>Open to all majors – new courses in Indianapolis!</a:t>
            </a:r>
          </a:p>
        </p:txBody>
      </p:sp>
      <p:sp>
        <p:nvSpPr>
          <p:cNvPr id="9" name="Text Placeholder 8">
            <a:extLst>
              <a:ext uri="{FF2B5EF4-FFF2-40B4-BE49-F238E27FC236}">
                <a16:creationId xmlns:a16="http://schemas.microsoft.com/office/drawing/2014/main" id="{38A13902-0B38-D126-C9B9-1F9BD9BBBC4C}"/>
              </a:ext>
            </a:extLst>
          </p:cNvPr>
          <p:cNvSpPr>
            <a:spLocks noGrp="1"/>
          </p:cNvSpPr>
          <p:nvPr>
            <p:ph type="body" sz="half" idx="2"/>
          </p:nvPr>
        </p:nvSpPr>
        <p:spPr>
          <a:xfrm>
            <a:off x="1470839" y="2040672"/>
            <a:ext cx="2213372" cy="1107969"/>
          </a:xfrm>
        </p:spPr>
        <p:txBody>
          <a:bodyPr>
            <a:normAutofit fontScale="92500" lnSpcReduction="10000"/>
          </a:bodyPr>
          <a:lstStyle/>
          <a:p>
            <a:r>
              <a:rPr lang="en-US" dirty="0"/>
              <a:t>Experiential, case‑based course exploring motivation and systems theory, with practical skill‑building in conducting difficult workplace conversations.</a:t>
            </a:r>
          </a:p>
        </p:txBody>
      </p:sp>
      <p:sp>
        <p:nvSpPr>
          <p:cNvPr id="10" name="Text Placeholder 9">
            <a:extLst>
              <a:ext uri="{FF2B5EF4-FFF2-40B4-BE49-F238E27FC236}">
                <a16:creationId xmlns:a16="http://schemas.microsoft.com/office/drawing/2014/main" id="{00C3D43B-2627-29CF-82B5-11FC971E4795}"/>
              </a:ext>
            </a:extLst>
          </p:cNvPr>
          <p:cNvSpPr>
            <a:spLocks noGrp="1"/>
          </p:cNvSpPr>
          <p:nvPr>
            <p:ph type="body" sz="half" idx="20"/>
          </p:nvPr>
        </p:nvSpPr>
        <p:spPr>
          <a:xfrm>
            <a:off x="4988791" y="2040673"/>
            <a:ext cx="2213372" cy="1918853"/>
          </a:xfrm>
        </p:spPr>
        <p:txBody>
          <a:bodyPr>
            <a:normAutofit/>
          </a:bodyPr>
          <a:lstStyle/>
          <a:p>
            <a:r>
              <a:rPr lang="en-US" dirty="0"/>
              <a:t>Examines cultural dimensions of leadership in the U.S. and globally.</a:t>
            </a:r>
          </a:p>
          <a:p>
            <a:endParaRPr lang="en-US" dirty="0"/>
          </a:p>
        </p:txBody>
      </p:sp>
      <p:sp>
        <p:nvSpPr>
          <p:cNvPr id="11" name="Text Placeholder 10">
            <a:extLst>
              <a:ext uri="{FF2B5EF4-FFF2-40B4-BE49-F238E27FC236}">
                <a16:creationId xmlns:a16="http://schemas.microsoft.com/office/drawing/2014/main" id="{68F1AD82-D529-69BB-E2AE-2EC87F298B9D}"/>
              </a:ext>
            </a:extLst>
          </p:cNvPr>
          <p:cNvSpPr>
            <a:spLocks noGrp="1"/>
          </p:cNvSpPr>
          <p:nvPr>
            <p:ph type="body" sz="half" idx="21"/>
          </p:nvPr>
        </p:nvSpPr>
        <p:spPr/>
        <p:txBody>
          <a:bodyPr>
            <a:normAutofit/>
          </a:bodyPr>
          <a:lstStyle/>
          <a:p>
            <a:r>
              <a:rPr lang="en-US" dirty="0"/>
              <a:t>Overview of mentoring as a core skill in collaborative leadership, featuring a semester‑long service‑learning experience pairing students with undergraduate mentees through weekly mentoring sessions. Builds knowledge, skills, and dispositions for effective peer mentorship.</a:t>
            </a:r>
          </a:p>
        </p:txBody>
      </p:sp>
      <p:pic>
        <p:nvPicPr>
          <p:cNvPr id="1026" name="Picture 2" descr="A group of young adults collaborating in a conference room.">
            <a:extLst>
              <a:ext uri="{FF2B5EF4-FFF2-40B4-BE49-F238E27FC236}">
                <a16:creationId xmlns:a16="http://schemas.microsoft.com/office/drawing/2014/main" id="{A7EE4D25-8D13-8A00-8E48-BEFF75CD2D31}"/>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9988" r="9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young adults working together in a classroom.">
            <a:extLst>
              <a:ext uri="{FF2B5EF4-FFF2-40B4-BE49-F238E27FC236}">
                <a16:creationId xmlns:a16="http://schemas.microsoft.com/office/drawing/2014/main" id="{8370BC43-E4A8-C013-87B0-76CC0A442B6B}"/>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9988" r="9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four undergraduate students walking underneath the Purdue University arch.">
            <a:extLst>
              <a:ext uri="{FF2B5EF4-FFF2-40B4-BE49-F238E27FC236}">
                <a16:creationId xmlns:a16="http://schemas.microsoft.com/office/drawing/2014/main" id="{5CA10DB1-6F7B-6EE6-D5FC-33A0DCACCFF0}"/>
              </a:ext>
            </a:extLst>
          </p:cNvPr>
          <p:cNvPicPr>
            <a:picLocks noGrp="1" noChangeAspect="1" noChangeArrowheads="1"/>
          </p:cNvPicPr>
          <p:nvPr>
            <p:ph type="pic" sz="quarter" idx="18"/>
          </p:nvPr>
        </p:nvPicPr>
        <p:blipFill>
          <a:blip r:embed="rId4">
            <a:extLst>
              <a:ext uri="{28A0092B-C50C-407E-A947-70E740481C1C}">
                <a14:useLocalDpi xmlns:a14="http://schemas.microsoft.com/office/drawing/2010/main" val="0"/>
              </a:ext>
            </a:extLst>
          </a:blip>
          <a:srcRect l="9959" r="99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8">
            <a:extLst>
              <a:ext uri="{FF2B5EF4-FFF2-40B4-BE49-F238E27FC236}">
                <a16:creationId xmlns:a16="http://schemas.microsoft.com/office/drawing/2014/main" id="{87B79B05-EBF1-924B-7AE0-D5639804BC96}"/>
              </a:ext>
            </a:extLst>
          </p:cNvPr>
          <p:cNvSpPr txBox="1">
            <a:spLocks/>
          </p:cNvSpPr>
          <p:nvPr/>
        </p:nvSpPr>
        <p:spPr>
          <a:xfrm>
            <a:off x="1300976" y="3278413"/>
            <a:ext cx="2213372" cy="707642"/>
          </a:xfrm>
          <a:prstGeom prst="rect">
            <a:avLst/>
          </a:prstGeom>
          <a:solidFill>
            <a:srgbClr val="DDB945"/>
          </a:solidFill>
        </p:spPr>
        <p:txBody>
          <a:bodyPr vert="horz" lIns="91440" tIns="45720" rIns="91440" bIns="45720" rtlCol="0">
            <a:normAutofit/>
          </a:bodyPr>
          <a:lstStyle>
            <a:lvl1pPr marL="0" indent="0" algn="l" defTabSz="685800" rtl="0" eaLnBrk="1" latinLnBrk="0" hangingPunct="1">
              <a:lnSpc>
                <a:spcPct val="90000"/>
              </a:lnSpc>
              <a:spcBef>
                <a:spcPts val="750"/>
              </a:spcBef>
              <a:buFont typeface="Wingdings" pitchFamily="2" charset="2"/>
              <a:buNone/>
              <a:defRPr sz="1400" b="0" i="0"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Wingdings" pitchFamily="2" charset="2"/>
              <a:buNone/>
              <a:defRPr sz="900" b="0" i="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US" dirty="0">
                <a:solidFill>
                  <a:srgbClr val="000000"/>
                </a:solidFill>
                <a:latin typeface="Franklin Gothic Book" panose="020B0503020102020204"/>
              </a:rPr>
              <a:t>Meets Oral Communication (OC) foundational requirement.</a:t>
            </a:r>
          </a:p>
        </p:txBody>
      </p:sp>
      <p:sp>
        <p:nvSpPr>
          <p:cNvPr id="12" name="Text Placeholder 8">
            <a:extLst>
              <a:ext uri="{FF2B5EF4-FFF2-40B4-BE49-F238E27FC236}">
                <a16:creationId xmlns:a16="http://schemas.microsoft.com/office/drawing/2014/main" id="{E0DBB4D4-9284-1FAD-5956-76544D71A5E4}"/>
              </a:ext>
            </a:extLst>
          </p:cNvPr>
          <p:cNvSpPr txBox="1">
            <a:spLocks/>
          </p:cNvSpPr>
          <p:nvPr/>
        </p:nvSpPr>
        <p:spPr>
          <a:xfrm>
            <a:off x="4988791" y="3278413"/>
            <a:ext cx="2213372" cy="707642"/>
          </a:xfrm>
          <a:prstGeom prst="rect">
            <a:avLst/>
          </a:prstGeom>
          <a:solidFill>
            <a:srgbClr val="DDB945"/>
          </a:solidFill>
        </p:spPr>
        <p:txBody>
          <a:bodyPr vert="horz" lIns="91440" tIns="45720" rIns="91440" bIns="45720" rtlCol="0">
            <a:normAutofit/>
          </a:bodyPr>
          <a:lstStyle>
            <a:lvl1pPr marL="0" indent="0" algn="l" defTabSz="685800" rtl="0" eaLnBrk="1" latinLnBrk="0" hangingPunct="1">
              <a:lnSpc>
                <a:spcPct val="90000"/>
              </a:lnSpc>
              <a:spcBef>
                <a:spcPts val="750"/>
              </a:spcBef>
              <a:buFont typeface="Wingdings" pitchFamily="2" charset="2"/>
              <a:buNone/>
              <a:defRPr sz="1400" b="0" i="0"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Wingdings" pitchFamily="2" charset="2"/>
              <a:buNone/>
              <a:defRPr sz="900" b="0" i="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US" dirty="0">
                <a:solidFill>
                  <a:srgbClr val="000000"/>
                </a:solidFill>
                <a:latin typeface="Franklin Gothic Book" panose="020B0503020102020204"/>
              </a:rPr>
              <a:t>Meets Human Cultures: Behavioral Social Sciences (BBS) requirement.</a:t>
            </a:r>
          </a:p>
          <a:p>
            <a:pPr algn="ctr"/>
            <a:endParaRPr lang="en-US" dirty="0">
              <a:solidFill>
                <a:srgbClr val="000000"/>
              </a:solidFill>
              <a:latin typeface="Franklin Gothic Book" panose="020B0503020102020204"/>
            </a:endParaRPr>
          </a:p>
        </p:txBody>
      </p:sp>
      <p:sp>
        <p:nvSpPr>
          <p:cNvPr id="3" name="TextBox 2">
            <a:extLst>
              <a:ext uri="{FF2B5EF4-FFF2-40B4-BE49-F238E27FC236}">
                <a16:creationId xmlns:a16="http://schemas.microsoft.com/office/drawing/2014/main" id="{CC7E4D84-4FBC-CD90-A12E-7280D6C7E524}"/>
              </a:ext>
            </a:extLst>
          </p:cNvPr>
          <p:cNvSpPr txBox="1"/>
          <p:nvPr/>
        </p:nvSpPr>
        <p:spPr>
          <a:xfrm>
            <a:off x="4691227" y="5926347"/>
            <a:ext cx="5276473" cy="369332"/>
          </a:xfrm>
          <a:prstGeom prst="rect">
            <a:avLst/>
          </a:prstGeom>
          <a:solidFill>
            <a:srgbClr val="DDB945"/>
          </a:solidFill>
        </p:spPr>
        <p:txBody>
          <a:bodyPr wrap="square" rtlCol="0">
            <a:spAutoFit/>
          </a:bodyPr>
          <a:lstStyle/>
          <a:p>
            <a:pPr algn="r"/>
            <a:r>
              <a:rPr lang="en-US" dirty="0">
                <a:solidFill>
                  <a:srgbClr val="000000"/>
                </a:solidFill>
                <a:latin typeface="Franklin Gothic Book" panose="020B0503020102020204"/>
              </a:rPr>
              <a:t>Contact your academic advisor for more information!</a:t>
            </a:r>
          </a:p>
        </p:txBody>
      </p:sp>
      <p:pic>
        <p:nvPicPr>
          <p:cNvPr id="13" name="Picture 12">
            <a:extLst>
              <a:ext uri="{FF2B5EF4-FFF2-40B4-BE49-F238E27FC236}">
                <a16:creationId xmlns:a16="http://schemas.microsoft.com/office/drawing/2014/main" id="{58606860-1F7E-FFD9-D3AE-420C0769E828}"/>
              </a:ext>
            </a:extLst>
          </p:cNvPr>
          <p:cNvPicPr>
            <a:picLocks noChangeAspect="1"/>
          </p:cNvPicPr>
          <p:nvPr/>
        </p:nvPicPr>
        <p:blipFill>
          <a:blip r:embed="rId5"/>
          <a:stretch>
            <a:fillRect/>
          </a:stretch>
        </p:blipFill>
        <p:spPr>
          <a:xfrm>
            <a:off x="8905021" y="59971"/>
            <a:ext cx="1062679" cy="1062679"/>
          </a:xfrm>
          <a:prstGeom prst="rect">
            <a:avLst/>
          </a:prstGeom>
        </p:spPr>
      </p:pic>
    </p:spTree>
    <p:extLst>
      <p:ext uri="{BB962C8B-B14F-4D97-AF65-F5344CB8AC3E}">
        <p14:creationId xmlns:p14="http://schemas.microsoft.com/office/powerpoint/2010/main" val="408635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3EDC-4803-2C7F-07C1-2455A5A7A1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D29156-DE23-08AC-A305-D93D9079291E}"/>
              </a:ext>
            </a:extLst>
          </p:cNvPr>
          <p:cNvSpPr>
            <a:spLocks noGrp="1"/>
          </p:cNvSpPr>
          <p:nvPr>
            <p:ph type="title"/>
          </p:nvPr>
        </p:nvSpPr>
        <p:spPr>
          <a:xfrm>
            <a:off x="116114" y="101404"/>
            <a:ext cx="7717027" cy="1600200"/>
          </a:xfrm>
        </p:spPr>
        <p:txBody>
          <a:bodyPr anchor="ctr">
            <a:normAutofit/>
          </a:bodyPr>
          <a:lstStyle/>
          <a:p>
            <a:r>
              <a:rPr lang="en-US" sz="4000" dirty="0"/>
              <a:t>Start your </a:t>
            </a:r>
            <a:r>
              <a:rPr lang="en-US" sz="4000" b="1" dirty="0"/>
              <a:t>Purdue Certificate in Entrepreneurship Fall</a:t>
            </a:r>
            <a:r>
              <a:rPr lang="en-US" sz="4000" dirty="0"/>
              <a:t> 2026</a:t>
            </a:r>
          </a:p>
        </p:txBody>
      </p:sp>
      <p:sp>
        <p:nvSpPr>
          <p:cNvPr id="14" name="Content Placeholder 13">
            <a:extLst>
              <a:ext uri="{FF2B5EF4-FFF2-40B4-BE49-F238E27FC236}">
                <a16:creationId xmlns:a16="http://schemas.microsoft.com/office/drawing/2014/main" id="{3B129043-041F-08DF-5ECD-3562669EA4F1}"/>
              </a:ext>
            </a:extLst>
          </p:cNvPr>
          <p:cNvSpPr>
            <a:spLocks noGrp="1"/>
          </p:cNvSpPr>
          <p:nvPr>
            <p:ph idx="4294967295"/>
          </p:nvPr>
        </p:nvSpPr>
        <p:spPr>
          <a:xfrm>
            <a:off x="7091919" y="798287"/>
            <a:ext cx="4768851" cy="4826226"/>
          </a:xfrm>
        </p:spPr>
        <p:txBody>
          <a:bodyPr/>
          <a:lstStyle/>
          <a:p>
            <a:pPr marL="0" indent="0" algn="ctr">
              <a:buNone/>
            </a:pPr>
            <a:r>
              <a:rPr lang="en-US" sz="2800" b="1" u="sng" dirty="0"/>
              <a:t>Register for ENTR 20000</a:t>
            </a:r>
          </a:p>
          <a:p>
            <a:pPr marL="0" indent="0" algn="ctr">
              <a:buNone/>
            </a:pPr>
            <a:endParaRPr lang="en-US" sz="1000" b="1" u="sng" dirty="0"/>
          </a:p>
          <a:p>
            <a:pPr marL="0" indent="0">
              <a:buNone/>
            </a:pPr>
            <a:r>
              <a:rPr lang="en-US" dirty="0"/>
              <a:t>	Tuesday/Thursday:  9:00 to 10:45</a:t>
            </a:r>
          </a:p>
          <a:p>
            <a:pPr marL="0" indent="0">
              <a:buNone/>
            </a:pPr>
            <a:r>
              <a:rPr lang="en-US" dirty="0"/>
              <a:t>                                       OR</a:t>
            </a:r>
          </a:p>
          <a:p>
            <a:pPr marL="0" indent="0">
              <a:buNone/>
            </a:pPr>
            <a:r>
              <a:rPr lang="en-US" dirty="0"/>
              <a:t>	Tuesday/Thursday:  1:30 to 2:45</a:t>
            </a:r>
          </a:p>
        </p:txBody>
      </p:sp>
      <p:pic>
        <p:nvPicPr>
          <p:cNvPr id="10" name="Picture 9">
            <a:extLst>
              <a:ext uri="{FF2B5EF4-FFF2-40B4-BE49-F238E27FC236}">
                <a16:creationId xmlns:a16="http://schemas.microsoft.com/office/drawing/2014/main" id="{1C7111FB-027F-1D79-F47A-D1978B915FAD}"/>
              </a:ext>
            </a:extLst>
          </p:cNvPr>
          <p:cNvPicPr>
            <a:picLocks noChangeAspect="1"/>
          </p:cNvPicPr>
          <p:nvPr/>
        </p:nvPicPr>
        <p:blipFill>
          <a:blip r:embed="rId2"/>
          <a:stretch>
            <a:fillRect/>
          </a:stretch>
        </p:blipFill>
        <p:spPr>
          <a:xfrm>
            <a:off x="6305631" y="6018879"/>
            <a:ext cx="4318000" cy="457200"/>
          </a:xfrm>
          <a:prstGeom prst="rect">
            <a:avLst/>
          </a:prstGeom>
        </p:spPr>
      </p:pic>
      <p:pic>
        <p:nvPicPr>
          <p:cNvPr id="7" name="Picture 6">
            <a:extLst>
              <a:ext uri="{FF2B5EF4-FFF2-40B4-BE49-F238E27FC236}">
                <a16:creationId xmlns:a16="http://schemas.microsoft.com/office/drawing/2014/main" id="{7BF597B2-7836-5680-A60F-CBAF77122D6A}"/>
              </a:ext>
            </a:extLst>
          </p:cNvPr>
          <p:cNvPicPr>
            <a:picLocks noChangeAspect="1"/>
          </p:cNvPicPr>
          <p:nvPr/>
        </p:nvPicPr>
        <p:blipFill>
          <a:blip r:embed="rId3"/>
          <a:stretch>
            <a:fillRect/>
          </a:stretch>
        </p:blipFill>
        <p:spPr>
          <a:xfrm rot="21138380">
            <a:off x="274504" y="1758822"/>
            <a:ext cx="3465664" cy="2599248"/>
          </a:xfrm>
          <a:prstGeom prst="rect">
            <a:avLst/>
          </a:prstGeom>
        </p:spPr>
      </p:pic>
      <p:pic>
        <p:nvPicPr>
          <p:cNvPr id="17" name="Picture 16">
            <a:extLst>
              <a:ext uri="{FF2B5EF4-FFF2-40B4-BE49-F238E27FC236}">
                <a16:creationId xmlns:a16="http://schemas.microsoft.com/office/drawing/2014/main" id="{AFD8CB1C-8D94-CAC0-536E-E942CCB88017}"/>
              </a:ext>
            </a:extLst>
          </p:cNvPr>
          <p:cNvPicPr>
            <a:picLocks/>
          </p:cNvPicPr>
          <p:nvPr/>
        </p:nvPicPr>
        <p:blipFill>
          <a:blip r:embed="rId4"/>
          <a:stretch>
            <a:fillRect/>
          </a:stretch>
        </p:blipFill>
        <p:spPr>
          <a:xfrm rot="5670198">
            <a:off x="3122080" y="2256830"/>
            <a:ext cx="3173130" cy="2344336"/>
          </a:xfrm>
          <a:prstGeom prst="rect">
            <a:avLst/>
          </a:prstGeom>
          <a:ln>
            <a:solidFill>
              <a:schemeClr val="accent1"/>
            </a:solidFill>
          </a:ln>
        </p:spPr>
      </p:pic>
      <p:pic>
        <p:nvPicPr>
          <p:cNvPr id="15" name="Picture 14">
            <a:extLst>
              <a:ext uri="{FF2B5EF4-FFF2-40B4-BE49-F238E27FC236}">
                <a16:creationId xmlns:a16="http://schemas.microsoft.com/office/drawing/2014/main" id="{A520E1A0-DFD5-7EF7-53B2-D8052CD4E4AB}"/>
              </a:ext>
            </a:extLst>
          </p:cNvPr>
          <p:cNvPicPr>
            <a:picLocks noChangeAspect="1"/>
          </p:cNvPicPr>
          <p:nvPr/>
        </p:nvPicPr>
        <p:blipFill>
          <a:blip r:embed="rId5"/>
          <a:stretch>
            <a:fillRect/>
          </a:stretch>
        </p:blipFill>
        <p:spPr>
          <a:xfrm>
            <a:off x="1192614" y="4361593"/>
            <a:ext cx="3043498" cy="2282317"/>
          </a:xfrm>
          <a:prstGeom prst="rect">
            <a:avLst/>
          </a:prstGeom>
        </p:spPr>
      </p:pic>
      <p:pic>
        <p:nvPicPr>
          <p:cNvPr id="25" name="Graphic 24" descr="Badge Tick1 with solid fill">
            <a:extLst>
              <a:ext uri="{FF2B5EF4-FFF2-40B4-BE49-F238E27FC236}">
                <a16:creationId xmlns:a16="http://schemas.microsoft.com/office/drawing/2014/main" id="{5BA8FFBA-9998-5901-6FFE-FE7647AE33C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27258" y="1549413"/>
            <a:ext cx="411766" cy="411766"/>
          </a:xfrm>
          <a:prstGeom prst="rect">
            <a:avLst/>
          </a:prstGeom>
        </p:spPr>
      </p:pic>
      <p:pic>
        <p:nvPicPr>
          <p:cNvPr id="26" name="Graphic 25" descr="Badge Tick1 with solid fill">
            <a:extLst>
              <a:ext uri="{FF2B5EF4-FFF2-40B4-BE49-F238E27FC236}">
                <a16:creationId xmlns:a16="http://schemas.microsoft.com/office/drawing/2014/main" id="{11182A6D-BF91-44B1-66C0-79970B0C4F1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27258" y="2355545"/>
            <a:ext cx="411766" cy="411766"/>
          </a:xfrm>
          <a:prstGeom prst="rect">
            <a:avLst/>
          </a:prstGeom>
        </p:spPr>
      </p:pic>
      <p:pic>
        <p:nvPicPr>
          <p:cNvPr id="30" name="Picture 29">
            <a:extLst>
              <a:ext uri="{FF2B5EF4-FFF2-40B4-BE49-F238E27FC236}">
                <a16:creationId xmlns:a16="http://schemas.microsoft.com/office/drawing/2014/main" id="{872CC227-FA3E-F843-49F5-8D0CDEF6BE5C}"/>
              </a:ext>
            </a:extLst>
          </p:cNvPr>
          <p:cNvPicPr>
            <a:picLocks noChangeAspect="1"/>
          </p:cNvPicPr>
          <p:nvPr/>
        </p:nvPicPr>
        <p:blipFill>
          <a:blip r:embed="rId7"/>
          <a:stretch>
            <a:fillRect/>
          </a:stretch>
        </p:blipFill>
        <p:spPr>
          <a:xfrm>
            <a:off x="8464631" y="3051678"/>
            <a:ext cx="2451073" cy="2451073"/>
          </a:xfrm>
          <a:prstGeom prst="rect">
            <a:avLst/>
          </a:prstGeom>
        </p:spPr>
      </p:pic>
    </p:spTree>
    <p:extLst>
      <p:ext uri="{BB962C8B-B14F-4D97-AF65-F5344CB8AC3E}">
        <p14:creationId xmlns:p14="http://schemas.microsoft.com/office/powerpoint/2010/main" val="746307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0D0B-8774-38FE-8AC1-555577FC2C3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35ACAD4-A555-8BC6-50E1-C24CA2C6B1CD}"/>
              </a:ext>
            </a:extLst>
          </p:cNvPr>
          <p:cNvSpPr txBox="1"/>
          <p:nvPr/>
        </p:nvSpPr>
        <p:spPr>
          <a:xfrm>
            <a:off x="0" y="0"/>
            <a:ext cx="12192000" cy="6998904"/>
          </a:xfrm>
          <a:prstGeom prst="rect">
            <a:avLst/>
          </a:prstGeom>
          <a:gradFill>
            <a:gsLst>
              <a:gs pos="0">
                <a:schemeClr val="bg1"/>
              </a:gs>
              <a:gs pos="100000">
                <a:schemeClr val="bg1">
                  <a:lumMod val="85000"/>
                </a:schemeClr>
              </a:gs>
            </a:gsLst>
            <a:lin ang="5400000" scaled="1"/>
          </a:grad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nsolas" panose="020B0609020204030204" pitchFamily="49" charset="0"/>
                <a:ea typeface="+mn-ea"/>
                <a:cs typeface="Consolas" panose="020B0609020204030204" pitchFamily="49" charset="0"/>
              </a:rPr>
              <a:t>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a:t>
            </a:r>
          </a:p>
        </p:txBody>
      </p:sp>
      <p:sp>
        <p:nvSpPr>
          <p:cNvPr id="4" name="TextBox 3">
            <a:extLst>
              <a:ext uri="{FF2B5EF4-FFF2-40B4-BE49-F238E27FC236}">
                <a16:creationId xmlns:a16="http://schemas.microsoft.com/office/drawing/2014/main" id="{60843DA9-78E5-1225-9DE9-7470A3CA1BCE}"/>
              </a:ext>
            </a:extLst>
          </p:cNvPr>
          <p:cNvSpPr txBox="1"/>
          <p:nvPr/>
        </p:nvSpPr>
        <p:spPr>
          <a:xfrm>
            <a:off x="8142747" y="4200524"/>
            <a:ext cx="3604754"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700" b="0" i="1" u="none" strike="noStrike" kern="1200" cap="none" spc="0" normalizeH="0" baseline="0" noProof="0" dirty="0" err="1">
                <a:ln>
                  <a:noFill/>
                </a:ln>
                <a:solidFill>
                  <a:prstClr val="black"/>
                </a:solidFill>
                <a:effectLst/>
                <a:uLnTx/>
                <a:uFillTx/>
                <a:latin typeface="Aptos" panose="02110004020202020204"/>
                <a:ea typeface="+mn-ea"/>
                <a:cs typeface="+mn-cs"/>
              </a:rPr>
              <a:t>datamine.purdue.edu</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/apply/</a:t>
            </a:r>
          </a:p>
        </p:txBody>
      </p:sp>
      <p:sp>
        <p:nvSpPr>
          <p:cNvPr id="9" name="Freeform 8">
            <a:extLst>
              <a:ext uri="{FF2B5EF4-FFF2-40B4-BE49-F238E27FC236}">
                <a16:creationId xmlns:a16="http://schemas.microsoft.com/office/drawing/2014/main" id="{DBFDB1C4-0E51-A19D-E448-890EE59F537C}"/>
              </a:ext>
            </a:extLst>
          </p:cNvPr>
          <p:cNvSpPr/>
          <p:nvPr/>
        </p:nvSpPr>
        <p:spPr>
          <a:xfrm>
            <a:off x="8166537" y="725586"/>
            <a:ext cx="3534979" cy="3393580"/>
          </a:xfrm>
          <a:custGeom>
            <a:avLst/>
            <a:gdLst>
              <a:gd name="csX0" fmla="*/ 0 w 4337792"/>
              <a:gd name="csY0" fmla="*/ 0 h 4164280"/>
              <a:gd name="csX1" fmla="*/ 1214582 w 4337792"/>
              <a:gd name="csY1" fmla="*/ 0 h 4164280"/>
              <a:gd name="csX2" fmla="*/ 1388094 w 4337792"/>
              <a:gd name="csY2" fmla="*/ 0 h 4164280"/>
              <a:gd name="csX3" fmla="*/ 1908629 w 4337792"/>
              <a:gd name="csY3" fmla="*/ 0 h 4164280"/>
              <a:gd name="csX4" fmla="*/ 2082140 w 4337792"/>
              <a:gd name="csY4" fmla="*/ 0 h 4164280"/>
              <a:gd name="csX5" fmla="*/ 2949699 w 4337792"/>
              <a:gd name="csY5" fmla="*/ 0 h 4164280"/>
              <a:gd name="csX6" fmla="*/ 3123211 w 4337792"/>
              <a:gd name="csY6" fmla="*/ 0 h 4164280"/>
              <a:gd name="csX7" fmla="*/ 4337793 w 4337792"/>
              <a:gd name="csY7" fmla="*/ 0 h 4164280"/>
              <a:gd name="csX8" fmla="*/ 0 w 4337792"/>
              <a:gd name="csY8" fmla="*/ 173512 h 4164280"/>
              <a:gd name="csX9" fmla="*/ 173512 w 4337792"/>
              <a:gd name="csY9" fmla="*/ 173512 h 4164280"/>
              <a:gd name="csX10" fmla="*/ 1041070 w 4337792"/>
              <a:gd name="csY10" fmla="*/ 173512 h 4164280"/>
              <a:gd name="csX11" fmla="*/ 1214582 w 4337792"/>
              <a:gd name="csY11" fmla="*/ 173512 h 4164280"/>
              <a:gd name="csX12" fmla="*/ 1561605 w 4337792"/>
              <a:gd name="csY12" fmla="*/ 173512 h 4164280"/>
              <a:gd name="csX13" fmla="*/ 1908629 w 4337792"/>
              <a:gd name="csY13" fmla="*/ 173512 h 4164280"/>
              <a:gd name="csX14" fmla="*/ 2429164 w 4337792"/>
              <a:gd name="csY14" fmla="*/ 173512 h 4164280"/>
              <a:gd name="csX15" fmla="*/ 2602676 w 4337792"/>
              <a:gd name="csY15" fmla="*/ 173512 h 4164280"/>
              <a:gd name="csX16" fmla="*/ 3123211 w 4337792"/>
              <a:gd name="csY16" fmla="*/ 173512 h 4164280"/>
              <a:gd name="csX17" fmla="*/ 3296722 w 4337792"/>
              <a:gd name="csY17" fmla="*/ 173512 h 4164280"/>
              <a:gd name="csX18" fmla="*/ 4164281 w 4337792"/>
              <a:gd name="csY18" fmla="*/ 173512 h 4164280"/>
              <a:gd name="csX19" fmla="*/ 4337793 w 4337792"/>
              <a:gd name="csY19" fmla="*/ 173512 h 4164280"/>
              <a:gd name="csX20" fmla="*/ 0 w 4337792"/>
              <a:gd name="csY20" fmla="*/ 347023 h 4164280"/>
              <a:gd name="csX21" fmla="*/ 173512 w 4337792"/>
              <a:gd name="csY21" fmla="*/ 347023 h 4164280"/>
              <a:gd name="csX22" fmla="*/ 347023 w 4337792"/>
              <a:gd name="csY22" fmla="*/ 347023 h 4164280"/>
              <a:gd name="csX23" fmla="*/ 867559 w 4337792"/>
              <a:gd name="csY23" fmla="*/ 347023 h 4164280"/>
              <a:gd name="csX24" fmla="*/ 1041070 w 4337792"/>
              <a:gd name="csY24" fmla="*/ 347023 h 4164280"/>
              <a:gd name="csX25" fmla="*/ 1214582 w 4337792"/>
              <a:gd name="csY25" fmla="*/ 347023 h 4164280"/>
              <a:gd name="csX26" fmla="*/ 2082140 w 4337792"/>
              <a:gd name="csY26" fmla="*/ 347023 h 4164280"/>
              <a:gd name="csX27" fmla="*/ 2255652 w 4337792"/>
              <a:gd name="csY27" fmla="*/ 347023 h 4164280"/>
              <a:gd name="csX28" fmla="*/ 2429164 w 4337792"/>
              <a:gd name="csY28" fmla="*/ 347023 h 4164280"/>
              <a:gd name="csX29" fmla="*/ 2602676 w 4337792"/>
              <a:gd name="csY29" fmla="*/ 347023 h 4164280"/>
              <a:gd name="csX30" fmla="*/ 3123211 w 4337792"/>
              <a:gd name="csY30" fmla="*/ 347023 h 4164280"/>
              <a:gd name="csX31" fmla="*/ 3296722 w 4337792"/>
              <a:gd name="csY31" fmla="*/ 347023 h 4164280"/>
              <a:gd name="csX32" fmla="*/ 3470234 w 4337792"/>
              <a:gd name="csY32" fmla="*/ 347023 h 4164280"/>
              <a:gd name="csX33" fmla="*/ 3990769 w 4337792"/>
              <a:gd name="csY33" fmla="*/ 347023 h 4164280"/>
              <a:gd name="csX34" fmla="*/ 4164281 w 4337792"/>
              <a:gd name="csY34" fmla="*/ 347023 h 4164280"/>
              <a:gd name="csX35" fmla="*/ 4337793 w 4337792"/>
              <a:gd name="csY35" fmla="*/ 347023 h 4164280"/>
              <a:gd name="csX36" fmla="*/ 0 w 4337792"/>
              <a:gd name="csY36" fmla="*/ 520535 h 4164280"/>
              <a:gd name="csX37" fmla="*/ 173512 w 4337792"/>
              <a:gd name="csY37" fmla="*/ 520535 h 4164280"/>
              <a:gd name="csX38" fmla="*/ 347023 w 4337792"/>
              <a:gd name="csY38" fmla="*/ 520535 h 4164280"/>
              <a:gd name="csX39" fmla="*/ 867559 w 4337792"/>
              <a:gd name="csY39" fmla="*/ 520535 h 4164280"/>
              <a:gd name="csX40" fmla="*/ 1041070 w 4337792"/>
              <a:gd name="csY40" fmla="*/ 520535 h 4164280"/>
              <a:gd name="csX41" fmla="*/ 1214582 w 4337792"/>
              <a:gd name="csY41" fmla="*/ 520535 h 4164280"/>
              <a:gd name="csX42" fmla="*/ 1388094 w 4337792"/>
              <a:gd name="csY42" fmla="*/ 520535 h 4164280"/>
              <a:gd name="csX43" fmla="*/ 1561605 w 4337792"/>
              <a:gd name="csY43" fmla="*/ 520535 h 4164280"/>
              <a:gd name="csX44" fmla="*/ 1735117 w 4337792"/>
              <a:gd name="csY44" fmla="*/ 520535 h 4164280"/>
              <a:gd name="csX45" fmla="*/ 1908629 w 4337792"/>
              <a:gd name="csY45" fmla="*/ 520535 h 4164280"/>
              <a:gd name="csX46" fmla="*/ 2082140 w 4337792"/>
              <a:gd name="csY46" fmla="*/ 520535 h 4164280"/>
              <a:gd name="csX47" fmla="*/ 2602676 w 4337792"/>
              <a:gd name="csY47" fmla="*/ 520535 h 4164280"/>
              <a:gd name="csX48" fmla="*/ 2776187 w 4337792"/>
              <a:gd name="csY48" fmla="*/ 520535 h 4164280"/>
              <a:gd name="csX49" fmla="*/ 2949699 w 4337792"/>
              <a:gd name="csY49" fmla="*/ 520535 h 4164280"/>
              <a:gd name="csX50" fmla="*/ 3123211 w 4337792"/>
              <a:gd name="csY50" fmla="*/ 520535 h 4164280"/>
              <a:gd name="csX51" fmla="*/ 3296722 w 4337792"/>
              <a:gd name="csY51" fmla="*/ 520535 h 4164280"/>
              <a:gd name="csX52" fmla="*/ 3470234 w 4337792"/>
              <a:gd name="csY52" fmla="*/ 520535 h 4164280"/>
              <a:gd name="csX53" fmla="*/ 3990769 w 4337792"/>
              <a:gd name="csY53" fmla="*/ 520535 h 4164280"/>
              <a:gd name="csX54" fmla="*/ 4164281 w 4337792"/>
              <a:gd name="csY54" fmla="*/ 520535 h 4164280"/>
              <a:gd name="csX55" fmla="*/ 4337793 w 4337792"/>
              <a:gd name="csY55" fmla="*/ 520535 h 4164280"/>
              <a:gd name="csX56" fmla="*/ 0 w 4337792"/>
              <a:gd name="csY56" fmla="*/ 694047 h 4164280"/>
              <a:gd name="csX57" fmla="*/ 173512 w 4337792"/>
              <a:gd name="csY57" fmla="*/ 694047 h 4164280"/>
              <a:gd name="csX58" fmla="*/ 347023 w 4337792"/>
              <a:gd name="csY58" fmla="*/ 694047 h 4164280"/>
              <a:gd name="csX59" fmla="*/ 867559 w 4337792"/>
              <a:gd name="csY59" fmla="*/ 694047 h 4164280"/>
              <a:gd name="csX60" fmla="*/ 1041070 w 4337792"/>
              <a:gd name="csY60" fmla="*/ 694047 h 4164280"/>
              <a:gd name="csX61" fmla="*/ 1214582 w 4337792"/>
              <a:gd name="csY61" fmla="*/ 694047 h 4164280"/>
              <a:gd name="csX62" fmla="*/ 1388094 w 4337792"/>
              <a:gd name="csY62" fmla="*/ 694047 h 4164280"/>
              <a:gd name="csX63" fmla="*/ 1561605 w 4337792"/>
              <a:gd name="csY63" fmla="*/ 694047 h 4164280"/>
              <a:gd name="csX64" fmla="*/ 1735117 w 4337792"/>
              <a:gd name="csY64" fmla="*/ 694047 h 4164280"/>
              <a:gd name="csX65" fmla="*/ 2255652 w 4337792"/>
              <a:gd name="csY65" fmla="*/ 694047 h 4164280"/>
              <a:gd name="csX66" fmla="*/ 2429164 w 4337792"/>
              <a:gd name="csY66" fmla="*/ 694047 h 4164280"/>
              <a:gd name="csX67" fmla="*/ 2776187 w 4337792"/>
              <a:gd name="csY67" fmla="*/ 694047 h 4164280"/>
              <a:gd name="csX68" fmla="*/ 3123211 w 4337792"/>
              <a:gd name="csY68" fmla="*/ 694047 h 4164280"/>
              <a:gd name="csX69" fmla="*/ 3296722 w 4337792"/>
              <a:gd name="csY69" fmla="*/ 694047 h 4164280"/>
              <a:gd name="csX70" fmla="*/ 3470234 w 4337792"/>
              <a:gd name="csY70" fmla="*/ 694047 h 4164280"/>
              <a:gd name="csX71" fmla="*/ 3990769 w 4337792"/>
              <a:gd name="csY71" fmla="*/ 694047 h 4164280"/>
              <a:gd name="csX72" fmla="*/ 4164281 w 4337792"/>
              <a:gd name="csY72" fmla="*/ 694047 h 4164280"/>
              <a:gd name="csX73" fmla="*/ 4337793 w 4337792"/>
              <a:gd name="csY73" fmla="*/ 694047 h 4164280"/>
              <a:gd name="csX74" fmla="*/ 0 w 4337792"/>
              <a:gd name="csY74" fmla="*/ 867559 h 4164280"/>
              <a:gd name="csX75" fmla="*/ 173512 w 4337792"/>
              <a:gd name="csY75" fmla="*/ 867559 h 4164280"/>
              <a:gd name="csX76" fmla="*/ 1041070 w 4337792"/>
              <a:gd name="csY76" fmla="*/ 867559 h 4164280"/>
              <a:gd name="csX77" fmla="*/ 1214582 w 4337792"/>
              <a:gd name="csY77" fmla="*/ 867559 h 4164280"/>
              <a:gd name="csX78" fmla="*/ 1388094 w 4337792"/>
              <a:gd name="csY78" fmla="*/ 867559 h 4164280"/>
              <a:gd name="csX79" fmla="*/ 1735117 w 4337792"/>
              <a:gd name="csY79" fmla="*/ 867559 h 4164280"/>
              <a:gd name="csX80" fmla="*/ 2082140 w 4337792"/>
              <a:gd name="csY80" fmla="*/ 867559 h 4164280"/>
              <a:gd name="csX81" fmla="*/ 2255652 w 4337792"/>
              <a:gd name="csY81" fmla="*/ 867559 h 4164280"/>
              <a:gd name="csX82" fmla="*/ 2776187 w 4337792"/>
              <a:gd name="csY82" fmla="*/ 867559 h 4164280"/>
              <a:gd name="csX83" fmla="*/ 2949699 w 4337792"/>
              <a:gd name="csY83" fmla="*/ 867559 h 4164280"/>
              <a:gd name="csX84" fmla="*/ 3123211 w 4337792"/>
              <a:gd name="csY84" fmla="*/ 867559 h 4164280"/>
              <a:gd name="csX85" fmla="*/ 3296722 w 4337792"/>
              <a:gd name="csY85" fmla="*/ 867559 h 4164280"/>
              <a:gd name="csX86" fmla="*/ 4164281 w 4337792"/>
              <a:gd name="csY86" fmla="*/ 867559 h 4164280"/>
              <a:gd name="csX87" fmla="*/ 4337793 w 4337792"/>
              <a:gd name="csY87" fmla="*/ 867559 h 4164280"/>
              <a:gd name="csX88" fmla="*/ 0 w 4337792"/>
              <a:gd name="csY88" fmla="*/ 1041070 h 4164280"/>
              <a:gd name="csX89" fmla="*/ 1214582 w 4337792"/>
              <a:gd name="csY89" fmla="*/ 1041070 h 4164280"/>
              <a:gd name="csX90" fmla="*/ 1388094 w 4337792"/>
              <a:gd name="csY90" fmla="*/ 1041070 h 4164280"/>
              <a:gd name="csX91" fmla="*/ 1561605 w 4337792"/>
              <a:gd name="csY91" fmla="*/ 1041070 h 4164280"/>
              <a:gd name="csX92" fmla="*/ 1735117 w 4337792"/>
              <a:gd name="csY92" fmla="*/ 1041070 h 4164280"/>
              <a:gd name="csX93" fmla="*/ 1908629 w 4337792"/>
              <a:gd name="csY93" fmla="*/ 1041070 h 4164280"/>
              <a:gd name="csX94" fmla="*/ 2082140 w 4337792"/>
              <a:gd name="csY94" fmla="*/ 1041070 h 4164280"/>
              <a:gd name="csX95" fmla="*/ 2255652 w 4337792"/>
              <a:gd name="csY95" fmla="*/ 1041070 h 4164280"/>
              <a:gd name="csX96" fmla="*/ 2429164 w 4337792"/>
              <a:gd name="csY96" fmla="*/ 1041070 h 4164280"/>
              <a:gd name="csX97" fmla="*/ 2602676 w 4337792"/>
              <a:gd name="csY97" fmla="*/ 1041070 h 4164280"/>
              <a:gd name="csX98" fmla="*/ 2776187 w 4337792"/>
              <a:gd name="csY98" fmla="*/ 1041070 h 4164280"/>
              <a:gd name="csX99" fmla="*/ 2949699 w 4337792"/>
              <a:gd name="csY99" fmla="*/ 1041070 h 4164280"/>
              <a:gd name="csX100" fmla="*/ 3123211 w 4337792"/>
              <a:gd name="csY100" fmla="*/ 1041070 h 4164280"/>
              <a:gd name="csX101" fmla="*/ 4337793 w 4337792"/>
              <a:gd name="csY101" fmla="*/ 1041070 h 4164280"/>
              <a:gd name="csX102" fmla="*/ 1388094 w 4337792"/>
              <a:gd name="csY102" fmla="*/ 1214582 h 4164280"/>
              <a:gd name="csX103" fmla="*/ 2082140 w 4337792"/>
              <a:gd name="csY103" fmla="*/ 1214582 h 4164280"/>
              <a:gd name="csX104" fmla="*/ 2429164 w 4337792"/>
              <a:gd name="csY104" fmla="*/ 1214582 h 4164280"/>
              <a:gd name="csX105" fmla="*/ 2602676 w 4337792"/>
              <a:gd name="csY105" fmla="*/ 1214582 h 4164280"/>
              <a:gd name="csX106" fmla="*/ 0 w 4337792"/>
              <a:gd name="csY106" fmla="*/ 1388094 h 4164280"/>
              <a:gd name="csX107" fmla="*/ 173512 w 4337792"/>
              <a:gd name="csY107" fmla="*/ 1388094 h 4164280"/>
              <a:gd name="csX108" fmla="*/ 694047 w 4337792"/>
              <a:gd name="csY108" fmla="*/ 1388094 h 4164280"/>
              <a:gd name="csX109" fmla="*/ 867559 w 4337792"/>
              <a:gd name="csY109" fmla="*/ 1388094 h 4164280"/>
              <a:gd name="csX110" fmla="*/ 1041070 w 4337792"/>
              <a:gd name="csY110" fmla="*/ 1388094 h 4164280"/>
              <a:gd name="csX111" fmla="*/ 1735117 w 4337792"/>
              <a:gd name="csY111" fmla="*/ 1388094 h 4164280"/>
              <a:gd name="csX112" fmla="*/ 2949699 w 4337792"/>
              <a:gd name="csY112" fmla="*/ 1388094 h 4164280"/>
              <a:gd name="csX113" fmla="*/ 3817257 w 4337792"/>
              <a:gd name="csY113" fmla="*/ 1388094 h 4164280"/>
              <a:gd name="csX114" fmla="*/ 4164281 w 4337792"/>
              <a:gd name="csY114" fmla="*/ 1388094 h 4164280"/>
              <a:gd name="csX115" fmla="*/ 4337793 w 4337792"/>
              <a:gd name="csY115" fmla="*/ 1388094 h 4164280"/>
              <a:gd name="csX116" fmla="*/ 173512 w 4337792"/>
              <a:gd name="csY116" fmla="*/ 1561605 h 4164280"/>
              <a:gd name="csX117" fmla="*/ 347023 w 4337792"/>
              <a:gd name="csY117" fmla="*/ 1561605 h 4164280"/>
              <a:gd name="csX118" fmla="*/ 520535 w 4337792"/>
              <a:gd name="csY118" fmla="*/ 1561605 h 4164280"/>
              <a:gd name="csX119" fmla="*/ 867559 w 4337792"/>
              <a:gd name="csY119" fmla="*/ 1561605 h 4164280"/>
              <a:gd name="csX120" fmla="*/ 1388094 w 4337792"/>
              <a:gd name="csY120" fmla="*/ 1561605 h 4164280"/>
              <a:gd name="csX121" fmla="*/ 1908629 w 4337792"/>
              <a:gd name="csY121" fmla="*/ 1561605 h 4164280"/>
              <a:gd name="csX122" fmla="*/ 2082140 w 4337792"/>
              <a:gd name="csY122" fmla="*/ 1561605 h 4164280"/>
              <a:gd name="csX123" fmla="*/ 2255652 w 4337792"/>
              <a:gd name="csY123" fmla="*/ 1561605 h 4164280"/>
              <a:gd name="csX124" fmla="*/ 2429164 w 4337792"/>
              <a:gd name="csY124" fmla="*/ 1561605 h 4164280"/>
              <a:gd name="csX125" fmla="*/ 3123211 w 4337792"/>
              <a:gd name="csY125" fmla="*/ 1561605 h 4164280"/>
              <a:gd name="csX126" fmla="*/ 3470234 w 4337792"/>
              <a:gd name="csY126" fmla="*/ 1561605 h 4164280"/>
              <a:gd name="csX127" fmla="*/ 3817257 w 4337792"/>
              <a:gd name="csY127" fmla="*/ 1561605 h 4164280"/>
              <a:gd name="csX128" fmla="*/ 3990769 w 4337792"/>
              <a:gd name="csY128" fmla="*/ 1561605 h 4164280"/>
              <a:gd name="csX129" fmla="*/ 4164281 w 4337792"/>
              <a:gd name="csY129" fmla="*/ 1561605 h 4164280"/>
              <a:gd name="csX130" fmla="*/ 0 w 4337792"/>
              <a:gd name="csY130" fmla="*/ 1735117 h 4164280"/>
              <a:gd name="csX131" fmla="*/ 1561605 w 4337792"/>
              <a:gd name="csY131" fmla="*/ 1735117 h 4164280"/>
              <a:gd name="csX132" fmla="*/ 1735117 w 4337792"/>
              <a:gd name="csY132" fmla="*/ 1735117 h 4164280"/>
              <a:gd name="csX133" fmla="*/ 2082140 w 4337792"/>
              <a:gd name="csY133" fmla="*/ 1735117 h 4164280"/>
              <a:gd name="csX134" fmla="*/ 2429164 w 4337792"/>
              <a:gd name="csY134" fmla="*/ 1735117 h 4164280"/>
              <a:gd name="csX135" fmla="*/ 2949699 w 4337792"/>
              <a:gd name="csY135" fmla="*/ 1735117 h 4164280"/>
              <a:gd name="csX136" fmla="*/ 3296722 w 4337792"/>
              <a:gd name="csY136" fmla="*/ 1735117 h 4164280"/>
              <a:gd name="csX137" fmla="*/ 3990769 w 4337792"/>
              <a:gd name="csY137" fmla="*/ 1735117 h 4164280"/>
              <a:gd name="csX138" fmla="*/ 0 w 4337792"/>
              <a:gd name="csY138" fmla="*/ 1908629 h 4164280"/>
              <a:gd name="csX139" fmla="*/ 173512 w 4337792"/>
              <a:gd name="csY139" fmla="*/ 1908629 h 4164280"/>
              <a:gd name="csX140" fmla="*/ 347023 w 4337792"/>
              <a:gd name="csY140" fmla="*/ 1908629 h 4164280"/>
              <a:gd name="csX141" fmla="*/ 520535 w 4337792"/>
              <a:gd name="csY141" fmla="*/ 1908629 h 4164280"/>
              <a:gd name="csX142" fmla="*/ 694047 w 4337792"/>
              <a:gd name="csY142" fmla="*/ 1908629 h 4164280"/>
              <a:gd name="csX143" fmla="*/ 1041070 w 4337792"/>
              <a:gd name="csY143" fmla="*/ 1908629 h 4164280"/>
              <a:gd name="csX144" fmla="*/ 1388094 w 4337792"/>
              <a:gd name="csY144" fmla="*/ 1908629 h 4164280"/>
              <a:gd name="csX145" fmla="*/ 1561605 w 4337792"/>
              <a:gd name="csY145" fmla="*/ 1908629 h 4164280"/>
              <a:gd name="csX146" fmla="*/ 1735117 w 4337792"/>
              <a:gd name="csY146" fmla="*/ 1908629 h 4164280"/>
              <a:gd name="csX147" fmla="*/ 1908629 w 4337792"/>
              <a:gd name="csY147" fmla="*/ 1908629 h 4164280"/>
              <a:gd name="csX148" fmla="*/ 2429164 w 4337792"/>
              <a:gd name="csY148" fmla="*/ 1908629 h 4164280"/>
              <a:gd name="csX149" fmla="*/ 2602676 w 4337792"/>
              <a:gd name="csY149" fmla="*/ 1908629 h 4164280"/>
              <a:gd name="csX150" fmla="*/ 3123211 w 4337792"/>
              <a:gd name="csY150" fmla="*/ 1908629 h 4164280"/>
              <a:gd name="csX151" fmla="*/ 3470234 w 4337792"/>
              <a:gd name="csY151" fmla="*/ 1908629 h 4164280"/>
              <a:gd name="csX152" fmla="*/ 3817257 w 4337792"/>
              <a:gd name="csY152" fmla="*/ 1908629 h 4164280"/>
              <a:gd name="csX153" fmla="*/ 4164281 w 4337792"/>
              <a:gd name="csY153" fmla="*/ 1908629 h 4164280"/>
              <a:gd name="csX154" fmla="*/ 867559 w 4337792"/>
              <a:gd name="csY154" fmla="*/ 2082140 h 4164280"/>
              <a:gd name="csX155" fmla="*/ 1388094 w 4337792"/>
              <a:gd name="csY155" fmla="*/ 2082140 h 4164280"/>
              <a:gd name="csX156" fmla="*/ 1561605 w 4337792"/>
              <a:gd name="csY156" fmla="*/ 2082140 h 4164280"/>
              <a:gd name="csX157" fmla="*/ 1735117 w 4337792"/>
              <a:gd name="csY157" fmla="*/ 2082140 h 4164280"/>
              <a:gd name="csX158" fmla="*/ 2255652 w 4337792"/>
              <a:gd name="csY158" fmla="*/ 2082140 h 4164280"/>
              <a:gd name="csX159" fmla="*/ 2776187 w 4337792"/>
              <a:gd name="csY159" fmla="*/ 2082140 h 4164280"/>
              <a:gd name="csX160" fmla="*/ 2949699 w 4337792"/>
              <a:gd name="csY160" fmla="*/ 2082140 h 4164280"/>
              <a:gd name="csX161" fmla="*/ 3296722 w 4337792"/>
              <a:gd name="csY161" fmla="*/ 2082140 h 4164280"/>
              <a:gd name="csX162" fmla="*/ 3643746 w 4337792"/>
              <a:gd name="csY162" fmla="*/ 2082140 h 4164280"/>
              <a:gd name="csX163" fmla="*/ 4337793 w 4337792"/>
              <a:gd name="csY163" fmla="*/ 2082140 h 4164280"/>
              <a:gd name="csX164" fmla="*/ 0 w 4337792"/>
              <a:gd name="csY164" fmla="*/ 2255652 h 4164280"/>
              <a:gd name="csX165" fmla="*/ 867559 w 4337792"/>
              <a:gd name="csY165" fmla="*/ 2255652 h 4164280"/>
              <a:gd name="csX166" fmla="*/ 1214582 w 4337792"/>
              <a:gd name="csY166" fmla="*/ 2255652 h 4164280"/>
              <a:gd name="csX167" fmla="*/ 1388094 w 4337792"/>
              <a:gd name="csY167" fmla="*/ 2255652 h 4164280"/>
              <a:gd name="csX168" fmla="*/ 1561605 w 4337792"/>
              <a:gd name="csY168" fmla="*/ 2255652 h 4164280"/>
              <a:gd name="csX169" fmla="*/ 1908629 w 4337792"/>
              <a:gd name="csY169" fmla="*/ 2255652 h 4164280"/>
              <a:gd name="csX170" fmla="*/ 2082140 w 4337792"/>
              <a:gd name="csY170" fmla="*/ 2255652 h 4164280"/>
              <a:gd name="csX171" fmla="*/ 2255652 w 4337792"/>
              <a:gd name="csY171" fmla="*/ 2255652 h 4164280"/>
              <a:gd name="csX172" fmla="*/ 2429164 w 4337792"/>
              <a:gd name="csY172" fmla="*/ 2255652 h 4164280"/>
              <a:gd name="csX173" fmla="*/ 3123211 w 4337792"/>
              <a:gd name="csY173" fmla="*/ 2255652 h 4164280"/>
              <a:gd name="csX174" fmla="*/ 3470234 w 4337792"/>
              <a:gd name="csY174" fmla="*/ 2255652 h 4164280"/>
              <a:gd name="csX175" fmla="*/ 3643746 w 4337792"/>
              <a:gd name="csY175" fmla="*/ 2255652 h 4164280"/>
              <a:gd name="csX176" fmla="*/ 3990769 w 4337792"/>
              <a:gd name="csY176" fmla="*/ 2255652 h 4164280"/>
              <a:gd name="csX177" fmla="*/ 4164281 w 4337792"/>
              <a:gd name="csY177" fmla="*/ 2255652 h 4164280"/>
              <a:gd name="csX178" fmla="*/ 694047 w 4337792"/>
              <a:gd name="csY178" fmla="*/ 2429164 h 4164280"/>
              <a:gd name="csX179" fmla="*/ 1214582 w 4337792"/>
              <a:gd name="csY179" fmla="*/ 2429164 h 4164280"/>
              <a:gd name="csX180" fmla="*/ 1388094 w 4337792"/>
              <a:gd name="csY180" fmla="*/ 2429164 h 4164280"/>
              <a:gd name="csX181" fmla="*/ 1561605 w 4337792"/>
              <a:gd name="csY181" fmla="*/ 2429164 h 4164280"/>
              <a:gd name="csX182" fmla="*/ 1735117 w 4337792"/>
              <a:gd name="csY182" fmla="*/ 2429164 h 4164280"/>
              <a:gd name="csX183" fmla="*/ 2776187 w 4337792"/>
              <a:gd name="csY183" fmla="*/ 2429164 h 4164280"/>
              <a:gd name="csX184" fmla="*/ 3296722 w 4337792"/>
              <a:gd name="csY184" fmla="*/ 2429164 h 4164280"/>
              <a:gd name="csX185" fmla="*/ 3990769 w 4337792"/>
              <a:gd name="csY185" fmla="*/ 2429164 h 4164280"/>
              <a:gd name="csX186" fmla="*/ 347023 w 4337792"/>
              <a:gd name="csY186" fmla="*/ 2602676 h 4164280"/>
              <a:gd name="csX187" fmla="*/ 867559 w 4337792"/>
              <a:gd name="csY187" fmla="*/ 2602676 h 4164280"/>
              <a:gd name="csX188" fmla="*/ 1735117 w 4337792"/>
              <a:gd name="csY188" fmla="*/ 2602676 h 4164280"/>
              <a:gd name="csX189" fmla="*/ 2082140 w 4337792"/>
              <a:gd name="csY189" fmla="*/ 2602676 h 4164280"/>
              <a:gd name="csX190" fmla="*/ 2255652 w 4337792"/>
              <a:gd name="csY190" fmla="*/ 2602676 h 4164280"/>
              <a:gd name="csX191" fmla="*/ 2429164 w 4337792"/>
              <a:gd name="csY191" fmla="*/ 2602676 h 4164280"/>
              <a:gd name="csX192" fmla="*/ 2602676 w 4337792"/>
              <a:gd name="csY192" fmla="*/ 2602676 h 4164280"/>
              <a:gd name="csX193" fmla="*/ 2949699 w 4337792"/>
              <a:gd name="csY193" fmla="*/ 2602676 h 4164280"/>
              <a:gd name="csX194" fmla="*/ 3123211 w 4337792"/>
              <a:gd name="csY194" fmla="*/ 2602676 h 4164280"/>
              <a:gd name="csX195" fmla="*/ 3643746 w 4337792"/>
              <a:gd name="csY195" fmla="*/ 2602676 h 4164280"/>
              <a:gd name="csX196" fmla="*/ 3817257 w 4337792"/>
              <a:gd name="csY196" fmla="*/ 2602676 h 4164280"/>
              <a:gd name="csX197" fmla="*/ 4164281 w 4337792"/>
              <a:gd name="csY197" fmla="*/ 2602676 h 4164280"/>
              <a:gd name="csX198" fmla="*/ 0 w 4337792"/>
              <a:gd name="csY198" fmla="*/ 2776187 h 4164280"/>
              <a:gd name="csX199" fmla="*/ 694047 w 4337792"/>
              <a:gd name="csY199" fmla="*/ 2776187 h 4164280"/>
              <a:gd name="csX200" fmla="*/ 1041070 w 4337792"/>
              <a:gd name="csY200" fmla="*/ 2776187 h 4164280"/>
              <a:gd name="csX201" fmla="*/ 1214582 w 4337792"/>
              <a:gd name="csY201" fmla="*/ 2776187 h 4164280"/>
              <a:gd name="csX202" fmla="*/ 1388094 w 4337792"/>
              <a:gd name="csY202" fmla="*/ 2776187 h 4164280"/>
              <a:gd name="csX203" fmla="*/ 1908629 w 4337792"/>
              <a:gd name="csY203" fmla="*/ 2776187 h 4164280"/>
              <a:gd name="csX204" fmla="*/ 2082140 w 4337792"/>
              <a:gd name="csY204" fmla="*/ 2776187 h 4164280"/>
              <a:gd name="csX205" fmla="*/ 2429164 w 4337792"/>
              <a:gd name="csY205" fmla="*/ 2776187 h 4164280"/>
              <a:gd name="csX206" fmla="*/ 2602676 w 4337792"/>
              <a:gd name="csY206" fmla="*/ 2776187 h 4164280"/>
              <a:gd name="csX207" fmla="*/ 3990769 w 4337792"/>
              <a:gd name="csY207" fmla="*/ 2776187 h 4164280"/>
              <a:gd name="csX208" fmla="*/ 1388094 w 4337792"/>
              <a:gd name="csY208" fmla="*/ 2949699 h 4164280"/>
              <a:gd name="csX209" fmla="*/ 1561605 w 4337792"/>
              <a:gd name="csY209" fmla="*/ 2949699 h 4164280"/>
              <a:gd name="csX210" fmla="*/ 1735117 w 4337792"/>
              <a:gd name="csY210" fmla="*/ 2949699 h 4164280"/>
              <a:gd name="csX211" fmla="*/ 1908629 w 4337792"/>
              <a:gd name="csY211" fmla="*/ 2949699 h 4164280"/>
              <a:gd name="csX212" fmla="*/ 2255652 w 4337792"/>
              <a:gd name="csY212" fmla="*/ 2949699 h 4164280"/>
              <a:gd name="csX213" fmla="*/ 2602676 w 4337792"/>
              <a:gd name="csY213" fmla="*/ 2949699 h 4164280"/>
              <a:gd name="csX214" fmla="*/ 2776187 w 4337792"/>
              <a:gd name="csY214" fmla="*/ 2949699 h 4164280"/>
              <a:gd name="csX215" fmla="*/ 2949699 w 4337792"/>
              <a:gd name="csY215" fmla="*/ 2949699 h 4164280"/>
              <a:gd name="csX216" fmla="*/ 3470234 w 4337792"/>
              <a:gd name="csY216" fmla="*/ 2949699 h 4164280"/>
              <a:gd name="csX217" fmla="*/ 3643746 w 4337792"/>
              <a:gd name="csY217" fmla="*/ 2949699 h 4164280"/>
              <a:gd name="csX218" fmla="*/ 0 w 4337792"/>
              <a:gd name="csY218" fmla="*/ 3123211 h 4164280"/>
              <a:gd name="csX219" fmla="*/ 1214582 w 4337792"/>
              <a:gd name="csY219" fmla="*/ 3123211 h 4164280"/>
              <a:gd name="csX220" fmla="*/ 1388094 w 4337792"/>
              <a:gd name="csY220" fmla="*/ 3123211 h 4164280"/>
              <a:gd name="csX221" fmla="*/ 1735117 w 4337792"/>
              <a:gd name="csY221" fmla="*/ 3123211 h 4164280"/>
              <a:gd name="csX222" fmla="*/ 2776187 w 4337792"/>
              <a:gd name="csY222" fmla="*/ 3123211 h 4164280"/>
              <a:gd name="csX223" fmla="*/ 2949699 w 4337792"/>
              <a:gd name="csY223" fmla="*/ 3123211 h 4164280"/>
              <a:gd name="csX224" fmla="*/ 3123211 w 4337792"/>
              <a:gd name="csY224" fmla="*/ 3123211 h 4164280"/>
              <a:gd name="csX225" fmla="*/ 3296722 w 4337792"/>
              <a:gd name="csY225" fmla="*/ 3123211 h 4164280"/>
              <a:gd name="csX226" fmla="*/ 3470234 w 4337792"/>
              <a:gd name="csY226" fmla="*/ 3123211 h 4164280"/>
              <a:gd name="csX227" fmla="*/ 3643746 w 4337792"/>
              <a:gd name="csY227" fmla="*/ 3123211 h 4164280"/>
              <a:gd name="csX228" fmla="*/ 0 w 4337792"/>
              <a:gd name="csY228" fmla="*/ 3296722 h 4164280"/>
              <a:gd name="csX229" fmla="*/ 173512 w 4337792"/>
              <a:gd name="csY229" fmla="*/ 3296722 h 4164280"/>
              <a:gd name="csX230" fmla="*/ 1041070 w 4337792"/>
              <a:gd name="csY230" fmla="*/ 3296722 h 4164280"/>
              <a:gd name="csX231" fmla="*/ 1214582 w 4337792"/>
              <a:gd name="csY231" fmla="*/ 3296722 h 4164280"/>
              <a:gd name="csX232" fmla="*/ 1561605 w 4337792"/>
              <a:gd name="csY232" fmla="*/ 3296722 h 4164280"/>
              <a:gd name="csX233" fmla="*/ 1908629 w 4337792"/>
              <a:gd name="csY233" fmla="*/ 3296722 h 4164280"/>
              <a:gd name="csX234" fmla="*/ 2082140 w 4337792"/>
              <a:gd name="csY234" fmla="*/ 3296722 h 4164280"/>
              <a:gd name="csX235" fmla="*/ 2255652 w 4337792"/>
              <a:gd name="csY235" fmla="*/ 3296722 h 4164280"/>
              <a:gd name="csX236" fmla="*/ 2429164 w 4337792"/>
              <a:gd name="csY236" fmla="*/ 3296722 h 4164280"/>
              <a:gd name="csX237" fmla="*/ 2602676 w 4337792"/>
              <a:gd name="csY237" fmla="*/ 3296722 h 4164280"/>
              <a:gd name="csX238" fmla="*/ 2776187 w 4337792"/>
              <a:gd name="csY238" fmla="*/ 3296722 h 4164280"/>
              <a:gd name="csX239" fmla="*/ 2949699 w 4337792"/>
              <a:gd name="csY239" fmla="*/ 3296722 h 4164280"/>
              <a:gd name="csX240" fmla="*/ 3470234 w 4337792"/>
              <a:gd name="csY240" fmla="*/ 3296722 h 4164280"/>
              <a:gd name="csX241" fmla="*/ 4164281 w 4337792"/>
              <a:gd name="csY241" fmla="*/ 3296722 h 4164280"/>
              <a:gd name="csX242" fmla="*/ 0 w 4337792"/>
              <a:gd name="csY242" fmla="*/ 3470234 h 4164280"/>
              <a:gd name="csX243" fmla="*/ 173512 w 4337792"/>
              <a:gd name="csY243" fmla="*/ 3470234 h 4164280"/>
              <a:gd name="csX244" fmla="*/ 347023 w 4337792"/>
              <a:gd name="csY244" fmla="*/ 3470234 h 4164280"/>
              <a:gd name="csX245" fmla="*/ 867559 w 4337792"/>
              <a:gd name="csY245" fmla="*/ 3470234 h 4164280"/>
              <a:gd name="csX246" fmla="*/ 1041070 w 4337792"/>
              <a:gd name="csY246" fmla="*/ 3470234 h 4164280"/>
              <a:gd name="csX247" fmla="*/ 1214582 w 4337792"/>
              <a:gd name="csY247" fmla="*/ 3470234 h 4164280"/>
              <a:gd name="csX248" fmla="*/ 1388094 w 4337792"/>
              <a:gd name="csY248" fmla="*/ 3470234 h 4164280"/>
              <a:gd name="csX249" fmla="*/ 1561605 w 4337792"/>
              <a:gd name="csY249" fmla="*/ 3470234 h 4164280"/>
              <a:gd name="csX250" fmla="*/ 1908629 w 4337792"/>
              <a:gd name="csY250" fmla="*/ 3470234 h 4164280"/>
              <a:gd name="csX251" fmla="*/ 2082140 w 4337792"/>
              <a:gd name="csY251" fmla="*/ 3470234 h 4164280"/>
              <a:gd name="csX252" fmla="*/ 2255652 w 4337792"/>
              <a:gd name="csY252" fmla="*/ 3470234 h 4164280"/>
              <a:gd name="csX253" fmla="*/ 2602676 w 4337792"/>
              <a:gd name="csY253" fmla="*/ 3470234 h 4164280"/>
              <a:gd name="csX254" fmla="*/ 2776187 w 4337792"/>
              <a:gd name="csY254" fmla="*/ 3470234 h 4164280"/>
              <a:gd name="csX255" fmla="*/ 4337793 w 4337792"/>
              <a:gd name="csY255" fmla="*/ 3470234 h 4164280"/>
              <a:gd name="csX256" fmla="*/ 0 w 4337792"/>
              <a:gd name="csY256" fmla="*/ 3643746 h 4164280"/>
              <a:gd name="csX257" fmla="*/ 173512 w 4337792"/>
              <a:gd name="csY257" fmla="*/ 3643746 h 4164280"/>
              <a:gd name="csX258" fmla="*/ 347023 w 4337792"/>
              <a:gd name="csY258" fmla="*/ 3643746 h 4164280"/>
              <a:gd name="csX259" fmla="*/ 867559 w 4337792"/>
              <a:gd name="csY259" fmla="*/ 3643746 h 4164280"/>
              <a:gd name="csX260" fmla="*/ 1041070 w 4337792"/>
              <a:gd name="csY260" fmla="*/ 3643746 h 4164280"/>
              <a:gd name="csX261" fmla="*/ 1214582 w 4337792"/>
              <a:gd name="csY261" fmla="*/ 3643746 h 4164280"/>
              <a:gd name="csX262" fmla="*/ 1735117 w 4337792"/>
              <a:gd name="csY262" fmla="*/ 3643746 h 4164280"/>
              <a:gd name="csX263" fmla="*/ 1908629 w 4337792"/>
              <a:gd name="csY263" fmla="*/ 3643746 h 4164280"/>
              <a:gd name="csX264" fmla="*/ 2082140 w 4337792"/>
              <a:gd name="csY264" fmla="*/ 3643746 h 4164280"/>
              <a:gd name="csX265" fmla="*/ 2255652 w 4337792"/>
              <a:gd name="csY265" fmla="*/ 3643746 h 4164280"/>
              <a:gd name="csX266" fmla="*/ 2776187 w 4337792"/>
              <a:gd name="csY266" fmla="*/ 3643746 h 4164280"/>
              <a:gd name="csX267" fmla="*/ 2949699 w 4337792"/>
              <a:gd name="csY267" fmla="*/ 3643746 h 4164280"/>
              <a:gd name="csX268" fmla="*/ 3123211 w 4337792"/>
              <a:gd name="csY268" fmla="*/ 3643746 h 4164280"/>
              <a:gd name="csX269" fmla="*/ 3470234 w 4337792"/>
              <a:gd name="csY269" fmla="*/ 3643746 h 4164280"/>
              <a:gd name="csX270" fmla="*/ 3817257 w 4337792"/>
              <a:gd name="csY270" fmla="*/ 3643746 h 4164280"/>
              <a:gd name="csX271" fmla="*/ 4337793 w 4337792"/>
              <a:gd name="csY271" fmla="*/ 3643746 h 4164280"/>
              <a:gd name="csX272" fmla="*/ 0 w 4337792"/>
              <a:gd name="csY272" fmla="*/ 3817257 h 4164280"/>
              <a:gd name="csX273" fmla="*/ 173512 w 4337792"/>
              <a:gd name="csY273" fmla="*/ 3817257 h 4164280"/>
              <a:gd name="csX274" fmla="*/ 347023 w 4337792"/>
              <a:gd name="csY274" fmla="*/ 3817257 h 4164280"/>
              <a:gd name="csX275" fmla="*/ 867559 w 4337792"/>
              <a:gd name="csY275" fmla="*/ 3817257 h 4164280"/>
              <a:gd name="csX276" fmla="*/ 1041070 w 4337792"/>
              <a:gd name="csY276" fmla="*/ 3817257 h 4164280"/>
              <a:gd name="csX277" fmla="*/ 1214582 w 4337792"/>
              <a:gd name="csY277" fmla="*/ 3817257 h 4164280"/>
              <a:gd name="csX278" fmla="*/ 1561605 w 4337792"/>
              <a:gd name="csY278" fmla="*/ 3817257 h 4164280"/>
              <a:gd name="csX279" fmla="*/ 3296722 w 4337792"/>
              <a:gd name="csY279" fmla="*/ 3817257 h 4164280"/>
              <a:gd name="csX280" fmla="*/ 3643746 w 4337792"/>
              <a:gd name="csY280" fmla="*/ 3817257 h 4164280"/>
              <a:gd name="csX281" fmla="*/ 3817257 w 4337792"/>
              <a:gd name="csY281" fmla="*/ 3817257 h 4164280"/>
              <a:gd name="csX282" fmla="*/ 3990769 w 4337792"/>
              <a:gd name="csY282" fmla="*/ 3817257 h 4164280"/>
              <a:gd name="csX283" fmla="*/ 4164281 w 4337792"/>
              <a:gd name="csY283" fmla="*/ 3817257 h 4164280"/>
              <a:gd name="csX284" fmla="*/ 0 w 4337792"/>
              <a:gd name="csY284" fmla="*/ 3990769 h 4164280"/>
              <a:gd name="csX285" fmla="*/ 173512 w 4337792"/>
              <a:gd name="csY285" fmla="*/ 3990769 h 4164280"/>
              <a:gd name="csX286" fmla="*/ 1041070 w 4337792"/>
              <a:gd name="csY286" fmla="*/ 3990769 h 4164280"/>
              <a:gd name="csX287" fmla="*/ 1214582 w 4337792"/>
              <a:gd name="csY287" fmla="*/ 3990769 h 4164280"/>
              <a:gd name="csX288" fmla="*/ 1735117 w 4337792"/>
              <a:gd name="csY288" fmla="*/ 3990769 h 4164280"/>
              <a:gd name="csX289" fmla="*/ 2082140 w 4337792"/>
              <a:gd name="csY289" fmla="*/ 3990769 h 4164280"/>
              <a:gd name="csX290" fmla="*/ 2255652 w 4337792"/>
              <a:gd name="csY290" fmla="*/ 3990769 h 4164280"/>
              <a:gd name="csX291" fmla="*/ 2429164 w 4337792"/>
              <a:gd name="csY291" fmla="*/ 3990769 h 4164280"/>
              <a:gd name="csX292" fmla="*/ 2602676 w 4337792"/>
              <a:gd name="csY292" fmla="*/ 3990769 h 4164280"/>
              <a:gd name="csX293" fmla="*/ 2776187 w 4337792"/>
              <a:gd name="csY293" fmla="*/ 3990769 h 4164280"/>
              <a:gd name="csX294" fmla="*/ 3123211 w 4337792"/>
              <a:gd name="csY294" fmla="*/ 3990769 h 4164280"/>
              <a:gd name="csX295" fmla="*/ 4164281 w 4337792"/>
              <a:gd name="csY295" fmla="*/ 3990769 h 4164280"/>
              <a:gd name="csX296" fmla="*/ 0 w 4337792"/>
              <a:gd name="csY296" fmla="*/ 4164281 h 4164280"/>
              <a:gd name="csX297" fmla="*/ 1214582 w 4337792"/>
              <a:gd name="csY297" fmla="*/ 4164281 h 4164280"/>
              <a:gd name="csX298" fmla="*/ 1388094 w 4337792"/>
              <a:gd name="csY298" fmla="*/ 4164281 h 4164280"/>
              <a:gd name="csX299" fmla="*/ 1561605 w 4337792"/>
              <a:gd name="csY299" fmla="*/ 4164281 h 4164280"/>
              <a:gd name="csX300" fmla="*/ 2082140 w 4337792"/>
              <a:gd name="csY300" fmla="*/ 4164281 h 4164280"/>
              <a:gd name="csX301" fmla="*/ 2429164 w 4337792"/>
              <a:gd name="csY301" fmla="*/ 4164281 h 4164280"/>
              <a:gd name="csX302" fmla="*/ 2602676 w 4337792"/>
              <a:gd name="csY302" fmla="*/ 4164281 h 4164280"/>
              <a:gd name="csX303" fmla="*/ 2776187 w 4337792"/>
              <a:gd name="csY303" fmla="*/ 4164281 h 4164280"/>
              <a:gd name="csX304" fmla="*/ 3817257 w 4337792"/>
              <a:gd name="csY304" fmla="*/ 4164281 h 4164280"/>
              <a:gd name="csX305" fmla="*/ 4337793 w 4337792"/>
              <a:gd name="csY305" fmla="*/ 4164281 h 41642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Lst>
            <a:rect l="l" t="t" r="r" b="b"/>
            <a:pathLst>
              <a:path w="4337792" h="4164280">
                <a:moveTo>
                  <a:pt x="0" y="0"/>
                </a:moveTo>
                <a:lnTo>
                  <a:pt x="1214582" y="0"/>
                </a:lnTo>
                <a:moveTo>
                  <a:pt x="1388094" y="0"/>
                </a:moveTo>
                <a:lnTo>
                  <a:pt x="1908629" y="0"/>
                </a:lnTo>
                <a:moveTo>
                  <a:pt x="2082140" y="0"/>
                </a:moveTo>
                <a:lnTo>
                  <a:pt x="2949699" y="0"/>
                </a:lnTo>
                <a:moveTo>
                  <a:pt x="3123211" y="0"/>
                </a:moveTo>
                <a:lnTo>
                  <a:pt x="4337793" y="0"/>
                </a:lnTo>
                <a:moveTo>
                  <a:pt x="0" y="173512"/>
                </a:moveTo>
                <a:lnTo>
                  <a:pt x="173512" y="173512"/>
                </a:lnTo>
                <a:moveTo>
                  <a:pt x="1041070" y="173512"/>
                </a:moveTo>
                <a:lnTo>
                  <a:pt x="1214582" y="173512"/>
                </a:lnTo>
                <a:moveTo>
                  <a:pt x="1561605" y="173512"/>
                </a:moveTo>
                <a:lnTo>
                  <a:pt x="1908629" y="173512"/>
                </a:lnTo>
                <a:moveTo>
                  <a:pt x="2429164" y="173512"/>
                </a:moveTo>
                <a:lnTo>
                  <a:pt x="2602676" y="173512"/>
                </a:lnTo>
                <a:moveTo>
                  <a:pt x="3123211" y="173512"/>
                </a:moveTo>
                <a:lnTo>
                  <a:pt x="3296722" y="173512"/>
                </a:lnTo>
                <a:moveTo>
                  <a:pt x="4164281" y="173512"/>
                </a:moveTo>
                <a:lnTo>
                  <a:pt x="4337793" y="173512"/>
                </a:lnTo>
                <a:moveTo>
                  <a:pt x="0" y="347023"/>
                </a:moveTo>
                <a:lnTo>
                  <a:pt x="173512" y="347023"/>
                </a:lnTo>
                <a:moveTo>
                  <a:pt x="347023" y="347023"/>
                </a:moveTo>
                <a:lnTo>
                  <a:pt x="867559" y="347023"/>
                </a:lnTo>
                <a:moveTo>
                  <a:pt x="1041070" y="347023"/>
                </a:moveTo>
                <a:lnTo>
                  <a:pt x="1214582" y="347023"/>
                </a:lnTo>
                <a:moveTo>
                  <a:pt x="2082140" y="347023"/>
                </a:moveTo>
                <a:lnTo>
                  <a:pt x="2255652" y="347023"/>
                </a:lnTo>
                <a:moveTo>
                  <a:pt x="2429164" y="347023"/>
                </a:moveTo>
                <a:lnTo>
                  <a:pt x="2602676" y="347023"/>
                </a:lnTo>
                <a:moveTo>
                  <a:pt x="3123211" y="347023"/>
                </a:moveTo>
                <a:lnTo>
                  <a:pt x="3296722" y="347023"/>
                </a:lnTo>
                <a:moveTo>
                  <a:pt x="3470234" y="347023"/>
                </a:moveTo>
                <a:lnTo>
                  <a:pt x="3990769" y="347023"/>
                </a:lnTo>
                <a:moveTo>
                  <a:pt x="4164281" y="347023"/>
                </a:moveTo>
                <a:lnTo>
                  <a:pt x="4337793" y="347023"/>
                </a:lnTo>
                <a:moveTo>
                  <a:pt x="0" y="520535"/>
                </a:moveTo>
                <a:lnTo>
                  <a:pt x="173512" y="520535"/>
                </a:lnTo>
                <a:moveTo>
                  <a:pt x="347023" y="520535"/>
                </a:moveTo>
                <a:lnTo>
                  <a:pt x="867559" y="520535"/>
                </a:lnTo>
                <a:moveTo>
                  <a:pt x="1041070" y="520535"/>
                </a:moveTo>
                <a:lnTo>
                  <a:pt x="1214582" y="520535"/>
                </a:lnTo>
                <a:moveTo>
                  <a:pt x="1388094" y="520535"/>
                </a:moveTo>
                <a:lnTo>
                  <a:pt x="1561605" y="520535"/>
                </a:lnTo>
                <a:moveTo>
                  <a:pt x="1735117" y="520535"/>
                </a:moveTo>
                <a:lnTo>
                  <a:pt x="1908629" y="520535"/>
                </a:lnTo>
                <a:moveTo>
                  <a:pt x="2082140" y="520535"/>
                </a:moveTo>
                <a:lnTo>
                  <a:pt x="2602676" y="520535"/>
                </a:lnTo>
                <a:moveTo>
                  <a:pt x="2776187" y="520535"/>
                </a:moveTo>
                <a:lnTo>
                  <a:pt x="2949699" y="520535"/>
                </a:lnTo>
                <a:moveTo>
                  <a:pt x="3123211" y="520535"/>
                </a:moveTo>
                <a:lnTo>
                  <a:pt x="3296722" y="520535"/>
                </a:lnTo>
                <a:moveTo>
                  <a:pt x="3470234" y="520535"/>
                </a:moveTo>
                <a:lnTo>
                  <a:pt x="3990769" y="520535"/>
                </a:lnTo>
                <a:moveTo>
                  <a:pt x="4164281" y="520535"/>
                </a:moveTo>
                <a:lnTo>
                  <a:pt x="4337793" y="520535"/>
                </a:lnTo>
                <a:moveTo>
                  <a:pt x="0" y="694047"/>
                </a:moveTo>
                <a:lnTo>
                  <a:pt x="173512" y="694047"/>
                </a:lnTo>
                <a:moveTo>
                  <a:pt x="347023" y="694047"/>
                </a:moveTo>
                <a:lnTo>
                  <a:pt x="867559" y="694047"/>
                </a:lnTo>
                <a:moveTo>
                  <a:pt x="1041070" y="694047"/>
                </a:moveTo>
                <a:lnTo>
                  <a:pt x="1214582" y="694047"/>
                </a:lnTo>
                <a:moveTo>
                  <a:pt x="1388094" y="694047"/>
                </a:moveTo>
                <a:lnTo>
                  <a:pt x="1561605" y="694047"/>
                </a:lnTo>
                <a:moveTo>
                  <a:pt x="1735117" y="694047"/>
                </a:moveTo>
                <a:lnTo>
                  <a:pt x="2255652" y="694047"/>
                </a:lnTo>
                <a:moveTo>
                  <a:pt x="2429164" y="694047"/>
                </a:moveTo>
                <a:lnTo>
                  <a:pt x="2776187" y="694047"/>
                </a:lnTo>
                <a:moveTo>
                  <a:pt x="3123211" y="694047"/>
                </a:moveTo>
                <a:lnTo>
                  <a:pt x="3296722" y="694047"/>
                </a:lnTo>
                <a:moveTo>
                  <a:pt x="3470234" y="694047"/>
                </a:moveTo>
                <a:lnTo>
                  <a:pt x="3990769" y="694047"/>
                </a:lnTo>
                <a:moveTo>
                  <a:pt x="4164281" y="694047"/>
                </a:moveTo>
                <a:lnTo>
                  <a:pt x="4337793" y="694047"/>
                </a:lnTo>
                <a:moveTo>
                  <a:pt x="0" y="867559"/>
                </a:moveTo>
                <a:lnTo>
                  <a:pt x="173512" y="867559"/>
                </a:lnTo>
                <a:moveTo>
                  <a:pt x="1041070" y="867559"/>
                </a:moveTo>
                <a:lnTo>
                  <a:pt x="1214582" y="867559"/>
                </a:lnTo>
                <a:moveTo>
                  <a:pt x="1388094" y="867559"/>
                </a:moveTo>
                <a:lnTo>
                  <a:pt x="1735117" y="867559"/>
                </a:lnTo>
                <a:moveTo>
                  <a:pt x="2082140" y="867559"/>
                </a:moveTo>
                <a:lnTo>
                  <a:pt x="2255652" y="867559"/>
                </a:lnTo>
                <a:moveTo>
                  <a:pt x="2776187" y="867559"/>
                </a:moveTo>
                <a:lnTo>
                  <a:pt x="2949699" y="867559"/>
                </a:lnTo>
                <a:moveTo>
                  <a:pt x="3123211" y="867559"/>
                </a:moveTo>
                <a:lnTo>
                  <a:pt x="3296722" y="867559"/>
                </a:lnTo>
                <a:moveTo>
                  <a:pt x="4164281" y="867559"/>
                </a:moveTo>
                <a:lnTo>
                  <a:pt x="4337793" y="867559"/>
                </a:lnTo>
                <a:moveTo>
                  <a:pt x="0" y="1041070"/>
                </a:moveTo>
                <a:lnTo>
                  <a:pt x="1214582" y="1041070"/>
                </a:lnTo>
                <a:moveTo>
                  <a:pt x="1388094" y="1041070"/>
                </a:moveTo>
                <a:lnTo>
                  <a:pt x="1561605" y="1041070"/>
                </a:lnTo>
                <a:moveTo>
                  <a:pt x="1735117" y="1041070"/>
                </a:moveTo>
                <a:lnTo>
                  <a:pt x="1908629" y="1041070"/>
                </a:lnTo>
                <a:moveTo>
                  <a:pt x="2082140" y="1041070"/>
                </a:moveTo>
                <a:lnTo>
                  <a:pt x="2255652" y="1041070"/>
                </a:lnTo>
                <a:moveTo>
                  <a:pt x="2429164" y="1041070"/>
                </a:moveTo>
                <a:lnTo>
                  <a:pt x="2602676" y="1041070"/>
                </a:lnTo>
                <a:moveTo>
                  <a:pt x="2776187" y="1041070"/>
                </a:moveTo>
                <a:lnTo>
                  <a:pt x="2949699" y="1041070"/>
                </a:lnTo>
                <a:moveTo>
                  <a:pt x="3123211" y="1041070"/>
                </a:moveTo>
                <a:lnTo>
                  <a:pt x="4337793" y="1041070"/>
                </a:lnTo>
                <a:moveTo>
                  <a:pt x="1388094" y="1214582"/>
                </a:moveTo>
                <a:lnTo>
                  <a:pt x="2082140" y="1214582"/>
                </a:lnTo>
                <a:moveTo>
                  <a:pt x="2429164" y="1214582"/>
                </a:moveTo>
                <a:lnTo>
                  <a:pt x="2602676" y="1214582"/>
                </a:lnTo>
                <a:moveTo>
                  <a:pt x="0" y="1388094"/>
                </a:moveTo>
                <a:lnTo>
                  <a:pt x="173512" y="1388094"/>
                </a:lnTo>
                <a:moveTo>
                  <a:pt x="694047" y="1388094"/>
                </a:moveTo>
                <a:lnTo>
                  <a:pt x="867559" y="1388094"/>
                </a:lnTo>
                <a:moveTo>
                  <a:pt x="1041070" y="1388094"/>
                </a:moveTo>
                <a:lnTo>
                  <a:pt x="1735117" y="1388094"/>
                </a:lnTo>
                <a:moveTo>
                  <a:pt x="2949699" y="1388094"/>
                </a:moveTo>
                <a:lnTo>
                  <a:pt x="3817257" y="1388094"/>
                </a:lnTo>
                <a:moveTo>
                  <a:pt x="4164281" y="1388094"/>
                </a:moveTo>
                <a:lnTo>
                  <a:pt x="4337793" y="1388094"/>
                </a:lnTo>
                <a:moveTo>
                  <a:pt x="173512" y="1561605"/>
                </a:moveTo>
                <a:lnTo>
                  <a:pt x="347023" y="1561605"/>
                </a:lnTo>
                <a:moveTo>
                  <a:pt x="520535" y="1561605"/>
                </a:moveTo>
                <a:lnTo>
                  <a:pt x="867559" y="1561605"/>
                </a:lnTo>
                <a:moveTo>
                  <a:pt x="1388094" y="1561605"/>
                </a:moveTo>
                <a:lnTo>
                  <a:pt x="1908629" y="1561605"/>
                </a:lnTo>
                <a:moveTo>
                  <a:pt x="2082140" y="1561605"/>
                </a:moveTo>
                <a:lnTo>
                  <a:pt x="2255652" y="1561605"/>
                </a:lnTo>
                <a:moveTo>
                  <a:pt x="2429164" y="1561605"/>
                </a:moveTo>
                <a:lnTo>
                  <a:pt x="3123211" y="1561605"/>
                </a:lnTo>
                <a:moveTo>
                  <a:pt x="3470234" y="1561605"/>
                </a:moveTo>
                <a:lnTo>
                  <a:pt x="3817257" y="1561605"/>
                </a:lnTo>
                <a:moveTo>
                  <a:pt x="3990769" y="1561605"/>
                </a:moveTo>
                <a:lnTo>
                  <a:pt x="4164281" y="1561605"/>
                </a:lnTo>
                <a:moveTo>
                  <a:pt x="0" y="1735117"/>
                </a:moveTo>
                <a:lnTo>
                  <a:pt x="1561605" y="1735117"/>
                </a:lnTo>
                <a:moveTo>
                  <a:pt x="1735117" y="1735117"/>
                </a:moveTo>
                <a:lnTo>
                  <a:pt x="2082140" y="1735117"/>
                </a:lnTo>
                <a:moveTo>
                  <a:pt x="2429164" y="1735117"/>
                </a:moveTo>
                <a:lnTo>
                  <a:pt x="2949699" y="1735117"/>
                </a:lnTo>
                <a:moveTo>
                  <a:pt x="3296722" y="1735117"/>
                </a:moveTo>
                <a:lnTo>
                  <a:pt x="3990769" y="1735117"/>
                </a:lnTo>
                <a:moveTo>
                  <a:pt x="0" y="1908629"/>
                </a:moveTo>
                <a:lnTo>
                  <a:pt x="173512" y="1908629"/>
                </a:lnTo>
                <a:moveTo>
                  <a:pt x="347023" y="1908629"/>
                </a:moveTo>
                <a:lnTo>
                  <a:pt x="520535" y="1908629"/>
                </a:lnTo>
                <a:moveTo>
                  <a:pt x="694047" y="1908629"/>
                </a:moveTo>
                <a:lnTo>
                  <a:pt x="1041070" y="1908629"/>
                </a:lnTo>
                <a:moveTo>
                  <a:pt x="1388094" y="1908629"/>
                </a:moveTo>
                <a:lnTo>
                  <a:pt x="1561605" y="1908629"/>
                </a:lnTo>
                <a:moveTo>
                  <a:pt x="1735117" y="1908629"/>
                </a:moveTo>
                <a:lnTo>
                  <a:pt x="1908629" y="1908629"/>
                </a:lnTo>
                <a:moveTo>
                  <a:pt x="2429164" y="1908629"/>
                </a:moveTo>
                <a:lnTo>
                  <a:pt x="2602676" y="1908629"/>
                </a:lnTo>
                <a:moveTo>
                  <a:pt x="3123211" y="1908629"/>
                </a:moveTo>
                <a:lnTo>
                  <a:pt x="3470234" y="1908629"/>
                </a:lnTo>
                <a:moveTo>
                  <a:pt x="3817257" y="1908629"/>
                </a:moveTo>
                <a:lnTo>
                  <a:pt x="4164281" y="1908629"/>
                </a:lnTo>
                <a:moveTo>
                  <a:pt x="867559" y="2082140"/>
                </a:moveTo>
                <a:lnTo>
                  <a:pt x="1388094" y="2082140"/>
                </a:lnTo>
                <a:moveTo>
                  <a:pt x="1561605" y="2082140"/>
                </a:moveTo>
                <a:lnTo>
                  <a:pt x="1735117" y="2082140"/>
                </a:lnTo>
                <a:moveTo>
                  <a:pt x="2255652" y="2082140"/>
                </a:moveTo>
                <a:lnTo>
                  <a:pt x="2776187" y="2082140"/>
                </a:lnTo>
                <a:moveTo>
                  <a:pt x="2949699" y="2082140"/>
                </a:moveTo>
                <a:lnTo>
                  <a:pt x="3296722" y="2082140"/>
                </a:lnTo>
                <a:moveTo>
                  <a:pt x="3643746" y="2082140"/>
                </a:moveTo>
                <a:lnTo>
                  <a:pt x="4337793" y="2082140"/>
                </a:lnTo>
                <a:moveTo>
                  <a:pt x="0" y="2255652"/>
                </a:moveTo>
                <a:lnTo>
                  <a:pt x="867559" y="2255652"/>
                </a:lnTo>
                <a:moveTo>
                  <a:pt x="1214582" y="2255652"/>
                </a:moveTo>
                <a:lnTo>
                  <a:pt x="1388094" y="2255652"/>
                </a:lnTo>
                <a:moveTo>
                  <a:pt x="1561605" y="2255652"/>
                </a:moveTo>
                <a:lnTo>
                  <a:pt x="1908629" y="2255652"/>
                </a:lnTo>
                <a:moveTo>
                  <a:pt x="2082140" y="2255652"/>
                </a:moveTo>
                <a:lnTo>
                  <a:pt x="2255652" y="2255652"/>
                </a:lnTo>
                <a:moveTo>
                  <a:pt x="2429164" y="2255652"/>
                </a:moveTo>
                <a:lnTo>
                  <a:pt x="3123211" y="2255652"/>
                </a:lnTo>
                <a:moveTo>
                  <a:pt x="3470234" y="2255652"/>
                </a:moveTo>
                <a:lnTo>
                  <a:pt x="3643746" y="2255652"/>
                </a:lnTo>
                <a:moveTo>
                  <a:pt x="3990769" y="2255652"/>
                </a:moveTo>
                <a:lnTo>
                  <a:pt x="4164281" y="2255652"/>
                </a:lnTo>
                <a:moveTo>
                  <a:pt x="694047" y="2429164"/>
                </a:moveTo>
                <a:lnTo>
                  <a:pt x="1214582" y="2429164"/>
                </a:lnTo>
                <a:moveTo>
                  <a:pt x="1388094" y="2429164"/>
                </a:moveTo>
                <a:lnTo>
                  <a:pt x="1561605" y="2429164"/>
                </a:lnTo>
                <a:moveTo>
                  <a:pt x="1735117" y="2429164"/>
                </a:moveTo>
                <a:lnTo>
                  <a:pt x="2776187" y="2429164"/>
                </a:lnTo>
                <a:moveTo>
                  <a:pt x="3296722" y="2429164"/>
                </a:moveTo>
                <a:lnTo>
                  <a:pt x="3990769" y="2429164"/>
                </a:lnTo>
                <a:moveTo>
                  <a:pt x="347023" y="2602676"/>
                </a:moveTo>
                <a:lnTo>
                  <a:pt x="867559" y="2602676"/>
                </a:lnTo>
                <a:moveTo>
                  <a:pt x="1735117" y="2602676"/>
                </a:moveTo>
                <a:lnTo>
                  <a:pt x="2082140" y="2602676"/>
                </a:lnTo>
                <a:moveTo>
                  <a:pt x="2255652" y="2602676"/>
                </a:moveTo>
                <a:lnTo>
                  <a:pt x="2429164" y="2602676"/>
                </a:lnTo>
                <a:moveTo>
                  <a:pt x="2602676" y="2602676"/>
                </a:moveTo>
                <a:lnTo>
                  <a:pt x="2949699" y="2602676"/>
                </a:lnTo>
                <a:moveTo>
                  <a:pt x="3123211" y="2602676"/>
                </a:moveTo>
                <a:lnTo>
                  <a:pt x="3643746" y="2602676"/>
                </a:lnTo>
                <a:moveTo>
                  <a:pt x="3817257" y="2602676"/>
                </a:moveTo>
                <a:lnTo>
                  <a:pt x="4164281" y="2602676"/>
                </a:lnTo>
                <a:moveTo>
                  <a:pt x="0" y="2776187"/>
                </a:moveTo>
                <a:lnTo>
                  <a:pt x="694047" y="2776187"/>
                </a:lnTo>
                <a:moveTo>
                  <a:pt x="1041070" y="2776187"/>
                </a:moveTo>
                <a:lnTo>
                  <a:pt x="1214582" y="2776187"/>
                </a:lnTo>
                <a:moveTo>
                  <a:pt x="1388094" y="2776187"/>
                </a:moveTo>
                <a:lnTo>
                  <a:pt x="1908629" y="2776187"/>
                </a:lnTo>
                <a:moveTo>
                  <a:pt x="2082140" y="2776187"/>
                </a:moveTo>
                <a:lnTo>
                  <a:pt x="2429164" y="2776187"/>
                </a:lnTo>
                <a:moveTo>
                  <a:pt x="2602676" y="2776187"/>
                </a:moveTo>
                <a:lnTo>
                  <a:pt x="3990769" y="2776187"/>
                </a:lnTo>
                <a:moveTo>
                  <a:pt x="1388094" y="2949699"/>
                </a:moveTo>
                <a:lnTo>
                  <a:pt x="1561605" y="2949699"/>
                </a:lnTo>
                <a:moveTo>
                  <a:pt x="1735117" y="2949699"/>
                </a:moveTo>
                <a:lnTo>
                  <a:pt x="1908629" y="2949699"/>
                </a:lnTo>
                <a:moveTo>
                  <a:pt x="2255652" y="2949699"/>
                </a:moveTo>
                <a:lnTo>
                  <a:pt x="2602676" y="2949699"/>
                </a:lnTo>
                <a:moveTo>
                  <a:pt x="2776187" y="2949699"/>
                </a:moveTo>
                <a:lnTo>
                  <a:pt x="2949699" y="2949699"/>
                </a:lnTo>
                <a:moveTo>
                  <a:pt x="3470234" y="2949699"/>
                </a:moveTo>
                <a:lnTo>
                  <a:pt x="3643746" y="2949699"/>
                </a:lnTo>
                <a:moveTo>
                  <a:pt x="0" y="3123211"/>
                </a:moveTo>
                <a:lnTo>
                  <a:pt x="1214582" y="3123211"/>
                </a:lnTo>
                <a:moveTo>
                  <a:pt x="1388094" y="3123211"/>
                </a:moveTo>
                <a:lnTo>
                  <a:pt x="1735117" y="3123211"/>
                </a:lnTo>
                <a:moveTo>
                  <a:pt x="2776187" y="3123211"/>
                </a:moveTo>
                <a:lnTo>
                  <a:pt x="2949699" y="3123211"/>
                </a:lnTo>
                <a:moveTo>
                  <a:pt x="3123211" y="3123211"/>
                </a:moveTo>
                <a:lnTo>
                  <a:pt x="3296722" y="3123211"/>
                </a:lnTo>
                <a:moveTo>
                  <a:pt x="3470234" y="3123211"/>
                </a:moveTo>
                <a:lnTo>
                  <a:pt x="3643746" y="3123211"/>
                </a:lnTo>
                <a:moveTo>
                  <a:pt x="0" y="3296722"/>
                </a:moveTo>
                <a:lnTo>
                  <a:pt x="173512" y="3296722"/>
                </a:lnTo>
                <a:moveTo>
                  <a:pt x="1041070" y="3296722"/>
                </a:moveTo>
                <a:lnTo>
                  <a:pt x="1214582" y="3296722"/>
                </a:lnTo>
                <a:moveTo>
                  <a:pt x="1561605" y="3296722"/>
                </a:moveTo>
                <a:lnTo>
                  <a:pt x="1908629" y="3296722"/>
                </a:lnTo>
                <a:moveTo>
                  <a:pt x="2082140" y="3296722"/>
                </a:moveTo>
                <a:lnTo>
                  <a:pt x="2255652" y="3296722"/>
                </a:lnTo>
                <a:moveTo>
                  <a:pt x="2429164" y="3296722"/>
                </a:moveTo>
                <a:lnTo>
                  <a:pt x="2602676" y="3296722"/>
                </a:lnTo>
                <a:moveTo>
                  <a:pt x="2776187" y="3296722"/>
                </a:moveTo>
                <a:lnTo>
                  <a:pt x="2949699" y="3296722"/>
                </a:lnTo>
                <a:moveTo>
                  <a:pt x="3470234" y="3296722"/>
                </a:moveTo>
                <a:lnTo>
                  <a:pt x="4164281" y="3296722"/>
                </a:lnTo>
                <a:moveTo>
                  <a:pt x="0" y="3470234"/>
                </a:moveTo>
                <a:lnTo>
                  <a:pt x="173512" y="3470234"/>
                </a:lnTo>
                <a:moveTo>
                  <a:pt x="347023" y="3470234"/>
                </a:moveTo>
                <a:lnTo>
                  <a:pt x="867559" y="3470234"/>
                </a:lnTo>
                <a:moveTo>
                  <a:pt x="1041070" y="3470234"/>
                </a:moveTo>
                <a:lnTo>
                  <a:pt x="1214582" y="3470234"/>
                </a:lnTo>
                <a:moveTo>
                  <a:pt x="1388094" y="3470234"/>
                </a:moveTo>
                <a:lnTo>
                  <a:pt x="1561605" y="3470234"/>
                </a:lnTo>
                <a:moveTo>
                  <a:pt x="1908629" y="3470234"/>
                </a:moveTo>
                <a:lnTo>
                  <a:pt x="2082140" y="3470234"/>
                </a:lnTo>
                <a:moveTo>
                  <a:pt x="2255652" y="3470234"/>
                </a:moveTo>
                <a:lnTo>
                  <a:pt x="2602676" y="3470234"/>
                </a:lnTo>
                <a:moveTo>
                  <a:pt x="2776187" y="3470234"/>
                </a:moveTo>
                <a:lnTo>
                  <a:pt x="4337793" y="3470234"/>
                </a:lnTo>
                <a:moveTo>
                  <a:pt x="0" y="3643746"/>
                </a:moveTo>
                <a:lnTo>
                  <a:pt x="173512" y="3643746"/>
                </a:lnTo>
                <a:moveTo>
                  <a:pt x="347023" y="3643746"/>
                </a:moveTo>
                <a:lnTo>
                  <a:pt x="867559" y="3643746"/>
                </a:lnTo>
                <a:moveTo>
                  <a:pt x="1041070" y="3643746"/>
                </a:moveTo>
                <a:lnTo>
                  <a:pt x="1214582" y="3643746"/>
                </a:lnTo>
                <a:moveTo>
                  <a:pt x="1735117" y="3643746"/>
                </a:moveTo>
                <a:lnTo>
                  <a:pt x="1908629" y="3643746"/>
                </a:lnTo>
                <a:moveTo>
                  <a:pt x="2082140" y="3643746"/>
                </a:moveTo>
                <a:lnTo>
                  <a:pt x="2255652" y="3643746"/>
                </a:lnTo>
                <a:moveTo>
                  <a:pt x="2776187" y="3643746"/>
                </a:moveTo>
                <a:lnTo>
                  <a:pt x="2949699" y="3643746"/>
                </a:lnTo>
                <a:moveTo>
                  <a:pt x="3123211" y="3643746"/>
                </a:moveTo>
                <a:lnTo>
                  <a:pt x="3470234" y="3643746"/>
                </a:lnTo>
                <a:moveTo>
                  <a:pt x="3817257" y="3643746"/>
                </a:moveTo>
                <a:lnTo>
                  <a:pt x="4337793" y="3643746"/>
                </a:lnTo>
                <a:moveTo>
                  <a:pt x="0" y="3817257"/>
                </a:moveTo>
                <a:lnTo>
                  <a:pt x="173512" y="3817257"/>
                </a:lnTo>
                <a:moveTo>
                  <a:pt x="347023" y="3817257"/>
                </a:moveTo>
                <a:lnTo>
                  <a:pt x="867559" y="3817257"/>
                </a:lnTo>
                <a:moveTo>
                  <a:pt x="1041070" y="3817257"/>
                </a:moveTo>
                <a:lnTo>
                  <a:pt x="1214582" y="3817257"/>
                </a:lnTo>
                <a:moveTo>
                  <a:pt x="1561605" y="3817257"/>
                </a:moveTo>
                <a:lnTo>
                  <a:pt x="3296722" y="3817257"/>
                </a:lnTo>
                <a:moveTo>
                  <a:pt x="3643746" y="3817257"/>
                </a:moveTo>
                <a:lnTo>
                  <a:pt x="3817257" y="3817257"/>
                </a:lnTo>
                <a:moveTo>
                  <a:pt x="3990769" y="3817257"/>
                </a:moveTo>
                <a:lnTo>
                  <a:pt x="4164281" y="3817257"/>
                </a:lnTo>
                <a:moveTo>
                  <a:pt x="0" y="3990769"/>
                </a:moveTo>
                <a:lnTo>
                  <a:pt x="173512" y="3990769"/>
                </a:lnTo>
                <a:moveTo>
                  <a:pt x="1041070" y="3990769"/>
                </a:moveTo>
                <a:lnTo>
                  <a:pt x="1214582" y="3990769"/>
                </a:lnTo>
                <a:moveTo>
                  <a:pt x="1735117" y="3990769"/>
                </a:moveTo>
                <a:lnTo>
                  <a:pt x="2082140" y="3990769"/>
                </a:lnTo>
                <a:moveTo>
                  <a:pt x="2255652" y="3990769"/>
                </a:moveTo>
                <a:lnTo>
                  <a:pt x="2429164" y="3990769"/>
                </a:lnTo>
                <a:moveTo>
                  <a:pt x="2602676" y="3990769"/>
                </a:moveTo>
                <a:lnTo>
                  <a:pt x="2776187" y="3990769"/>
                </a:lnTo>
                <a:moveTo>
                  <a:pt x="3123211" y="3990769"/>
                </a:moveTo>
                <a:lnTo>
                  <a:pt x="4164281" y="3990769"/>
                </a:lnTo>
                <a:moveTo>
                  <a:pt x="0" y="4164281"/>
                </a:moveTo>
                <a:lnTo>
                  <a:pt x="1214582" y="4164281"/>
                </a:lnTo>
                <a:moveTo>
                  <a:pt x="1388094" y="4164281"/>
                </a:moveTo>
                <a:lnTo>
                  <a:pt x="1561605" y="4164281"/>
                </a:lnTo>
                <a:moveTo>
                  <a:pt x="2082140" y="4164281"/>
                </a:moveTo>
                <a:lnTo>
                  <a:pt x="2429164" y="4164281"/>
                </a:lnTo>
                <a:moveTo>
                  <a:pt x="2602676" y="4164281"/>
                </a:moveTo>
                <a:lnTo>
                  <a:pt x="2776187" y="4164281"/>
                </a:lnTo>
                <a:moveTo>
                  <a:pt x="3817257" y="4164281"/>
                </a:moveTo>
                <a:lnTo>
                  <a:pt x="4337793" y="4164281"/>
                </a:lnTo>
              </a:path>
            </a:pathLst>
          </a:custGeom>
          <a:noFill/>
          <a:ln w="177800" cap="flat">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4D171B71-B389-5917-503E-4C28C1D8251B}"/>
              </a:ext>
            </a:extLst>
          </p:cNvPr>
          <p:cNvSpPr/>
          <p:nvPr/>
        </p:nvSpPr>
        <p:spPr>
          <a:xfrm>
            <a:off x="444500" y="618987"/>
            <a:ext cx="5927088" cy="1346200"/>
          </a:xfrm>
          <a:prstGeom prst="rect">
            <a:avLst/>
          </a:prstGeom>
          <a:solidFill>
            <a:srgbClr val="555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Apply for The Data Mine!</a:t>
            </a:r>
            <a:b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b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2026-27 Academic Year</a:t>
            </a:r>
          </a:p>
        </p:txBody>
      </p:sp>
      <p:sp>
        <p:nvSpPr>
          <p:cNvPr id="11" name="Rectangle 10">
            <a:extLst>
              <a:ext uri="{FF2B5EF4-FFF2-40B4-BE49-F238E27FC236}">
                <a16:creationId xmlns:a16="http://schemas.microsoft.com/office/drawing/2014/main" id="{A99F6679-E04D-D242-39D1-60A7BC5CD8B7}"/>
              </a:ext>
            </a:extLst>
          </p:cNvPr>
          <p:cNvSpPr/>
          <p:nvPr/>
        </p:nvSpPr>
        <p:spPr>
          <a:xfrm>
            <a:off x="444500" y="2289423"/>
            <a:ext cx="4006848" cy="1920240"/>
          </a:xfrm>
          <a:prstGeom prst="rect">
            <a:avLst/>
          </a:prstGeom>
          <a:solidFill>
            <a:srgbClr val="DDB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Corporate Partners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with a company on </a:t>
            </a:r>
            <a:b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a data-driven project</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Teams of 8-10 students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3 Credit Hours + Seminar</a:t>
            </a:r>
          </a:p>
        </p:txBody>
      </p:sp>
      <p:sp>
        <p:nvSpPr>
          <p:cNvPr id="12" name="Rectangle 11">
            <a:extLst>
              <a:ext uri="{FF2B5EF4-FFF2-40B4-BE49-F238E27FC236}">
                <a16:creationId xmlns:a16="http://schemas.microsoft.com/office/drawing/2014/main" id="{6810D965-352E-0801-C949-96BECE6CA214}"/>
              </a:ext>
            </a:extLst>
          </p:cNvPr>
          <p:cNvSpPr/>
          <p:nvPr/>
        </p:nvSpPr>
        <p:spPr>
          <a:xfrm>
            <a:off x="2364739" y="4533900"/>
            <a:ext cx="4010499" cy="1920240"/>
          </a:xfrm>
          <a:prstGeom prst="rect">
            <a:avLst/>
          </a:prstGeom>
          <a:solidFill>
            <a:srgbClr val="EBD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Seminar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on a high-performance compute cluster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Learn data science topics</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1 Credit Hour</a:t>
            </a:r>
          </a:p>
        </p:txBody>
      </p:sp>
      <p:pic>
        <p:nvPicPr>
          <p:cNvPr id="13" name="Picture 12" descr="A group of people posing for a photo&#10;&#10;AI-generated content may be incorrect.">
            <a:extLst>
              <a:ext uri="{FF2B5EF4-FFF2-40B4-BE49-F238E27FC236}">
                <a16:creationId xmlns:a16="http://schemas.microsoft.com/office/drawing/2014/main" id="{AD7C98C0-5280-39AB-75CF-C8C0984679BE}"/>
              </a:ext>
            </a:extLst>
          </p:cNvPr>
          <p:cNvPicPr>
            <a:picLocks noChangeAspect="1"/>
          </p:cNvPicPr>
          <p:nvPr/>
        </p:nvPicPr>
        <p:blipFill rotWithShape="1">
          <a:blip r:embed="rId2"/>
          <a:srcRect l="24458" t="16649" r="19292" b="8437"/>
          <a:stretch>
            <a:fillRect/>
          </a:stretch>
        </p:blipFill>
        <p:spPr>
          <a:xfrm>
            <a:off x="4451348" y="2289423"/>
            <a:ext cx="1920240" cy="1920240"/>
          </a:xfrm>
          <a:prstGeom prst="rect">
            <a:avLst/>
          </a:prstGeom>
        </p:spPr>
      </p:pic>
      <p:pic>
        <p:nvPicPr>
          <p:cNvPr id="14" name="Picture 13" descr="A group of people sitting in chairs in a room&#10;&#10;AI-generated content may be incorrect.">
            <a:extLst>
              <a:ext uri="{FF2B5EF4-FFF2-40B4-BE49-F238E27FC236}">
                <a16:creationId xmlns:a16="http://schemas.microsoft.com/office/drawing/2014/main" id="{64AC2708-2487-37E9-A5A6-271FF3D24710}"/>
              </a:ext>
            </a:extLst>
          </p:cNvPr>
          <p:cNvPicPr>
            <a:picLocks noChangeAspect="1"/>
          </p:cNvPicPr>
          <p:nvPr/>
        </p:nvPicPr>
        <p:blipFill rotWithShape="1">
          <a:blip r:embed="rId3"/>
          <a:srcRect l="10817" t="17690" r="32933" b="7396"/>
          <a:stretch>
            <a:fillRect/>
          </a:stretch>
        </p:blipFill>
        <p:spPr>
          <a:xfrm>
            <a:off x="444499" y="4533900"/>
            <a:ext cx="1920240" cy="1920240"/>
          </a:xfrm>
          <a:prstGeom prst="rect">
            <a:avLst/>
          </a:prstGeom>
        </p:spPr>
      </p:pic>
      <p:sp>
        <p:nvSpPr>
          <p:cNvPr id="15" name="Rectangle 14">
            <a:extLst>
              <a:ext uri="{FF2B5EF4-FFF2-40B4-BE49-F238E27FC236}">
                <a16:creationId xmlns:a16="http://schemas.microsoft.com/office/drawing/2014/main" id="{CB410FEC-D905-99B3-A813-3FD50C68C55C}"/>
              </a:ext>
            </a:extLst>
          </p:cNvPr>
          <p:cNvSpPr/>
          <p:nvPr/>
        </p:nvSpPr>
        <p:spPr>
          <a:xfrm>
            <a:off x="6707288" y="5736344"/>
            <a:ext cx="5040213" cy="717796"/>
          </a:xfrm>
          <a:prstGeom prst="rect">
            <a:avLst/>
          </a:prstGeom>
          <a:solidFill>
            <a:srgbClr val="C4B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nited Italic Cd Md" pitchFamily="2" charset="77"/>
                <a:ea typeface="+mn-ea"/>
                <a:cs typeface="+mn-cs"/>
              </a:rPr>
              <a:t>OPEN TO ALL MAJORS AND GRADE LEVELS</a:t>
            </a:r>
          </a:p>
        </p:txBody>
      </p:sp>
      <p:pic>
        <p:nvPicPr>
          <p:cNvPr id="2" name="Graphic 1">
            <a:extLst>
              <a:ext uri="{FF2B5EF4-FFF2-40B4-BE49-F238E27FC236}">
                <a16:creationId xmlns:a16="http://schemas.microsoft.com/office/drawing/2014/main" id="{862BCA92-DE1E-2D3B-E8C6-4837DE8139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77712" y="4670120"/>
            <a:ext cx="1278029" cy="318996"/>
          </a:xfrm>
          <a:prstGeom prst="rect">
            <a:avLst/>
          </a:prstGeom>
        </p:spPr>
      </p:pic>
      <p:pic>
        <p:nvPicPr>
          <p:cNvPr id="3" name="Graphic 2">
            <a:extLst>
              <a:ext uri="{FF2B5EF4-FFF2-40B4-BE49-F238E27FC236}">
                <a16:creationId xmlns:a16="http://schemas.microsoft.com/office/drawing/2014/main" id="{9DA155F4-7174-2B26-B3F8-DEF874AA29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14757" y="1965187"/>
            <a:ext cx="1472933" cy="303026"/>
          </a:xfrm>
          <a:prstGeom prst="rect">
            <a:avLst/>
          </a:prstGeom>
        </p:spPr>
      </p:pic>
      <p:pic>
        <p:nvPicPr>
          <p:cNvPr id="5" name="Graphic 4">
            <a:extLst>
              <a:ext uri="{FF2B5EF4-FFF2-40B4-BE49-F238E27FC236}">
                <a16:creationId xmlns:a16="http://schemas.microsoft.com/office/drawing/2014/main" id="{8155F8C7-E62E-3489-5D08-0154D681CEF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19527" y="1412789"/>
            <a:ext cx="1227131" cy="334674"/>
          </a:xfrm>
          <a:prstGeom prst="rect">
            <a:avLst/>
          </a:prstGeom>
        </p:spPr>
      </p:pic>
      <p:pic>
        <p:nvPicPr>
          <p:cNvPr id="6" name="Graphic 5">
            <a:extLst>
              <a:ext uri="{FF2B5EF4-FFF2-40B4-BE49-F238E27FC236}">
                <a16:creationId xmlns:a16="http://schemas.microsoft.com/office/drawing/2014/main" id="{6682C161-0492-164B-EDFD-2980A0B1480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13609" y="4182502"/>
            <a:ext cx="1219592" cy="518473"/>
          </a:xfrm>
          <a:prstGeom prst="rect">
            <a:avLst/>
          </a:prstGeom>
        </p:spPr>
      </p:pic>
      <p:pic>
        <p:nvPicPr>
          <p:cNvPr id="7" name="Graphic 6">
            <a:extLst>
              <a:ext uri="{FF2B5EF4-FFF2-40B4-BE49-F238E27FC236}">
                <a16:creationId xmlns:a16="http://schemas.microsoft.com/office/drawing/2014/main" id="{DC86ECFC-6320-B9CE-4654-28ED1E6980D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82717" y="601678"/>
            <a:ext cx="1278027" cy="717796"/>
          </a:xfrm>
          <a:prstGeom prst="rect">
            <a:avLst/>
          </a:prstGeom>
        </p:spPr>
      </p:pic>
      <p:pic>
        <p:nvPicPr>
          <p:cNvPr id="8" name="Graphic 7">
            <a:extLst>
              <a:ext uri="{FF2B5EF4-FFF2-40B4-BE49-F238E27FC236}">
                <a16:creationId xmlns:a16="http://schemas.microsoft.com/office/drawing/2014/main" id="{23845DDF-C280-C9F2-3446-7A5A92A0030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887880" y="3825726"/>
            <a:ext cx="1088278" cy="364383"/>
          </a:xfrm>
          <a:prstGeom prst="rect">
            <a:avLst/>
          </a:prstGeom>
        </p:spPr>
      </p:pic>
      <p:pic>
        <p:nvPicPr>
          <p:cNvPr id="17" name="Graphic 16">
            <a:extLst>
              <a:ext uri="{FF2B5EF4-FFF2-40B4-BE49-F238E27FC236}">
                <a16:creationId xmlns:a16="http://schemas.microsoft.com/office/drawing/2014/main" id="{65FC4634-C6CE-5FD4-B955-3ED3A5BC727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065228" y="4974464"/>
            <a:ext cx="682273" cy="629791"/>
          </a:xfrm>
          <a:prstGeom prst="rect">
            <a:avLst/>
          </a:prstGeom>
        </p:spPr>
      </p:pic>
      <p:pic>
        <p:nvPicPr>
          <p:cNvPr id="18" name="Picture 12">
            <a:extLst>
              <a:ext uri="{FF2B5EF4-FFF2-40B4-BE49-F238E27FC236}">
                <a16:creationId xmlns:a16="http://schemas.microsoft.com/office/drawing/2014/main" id="{22E51123-5002-B6B9-F374-A53611EDCA9F}"/>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19527" y="3105549"/>
            <a:ext cx="1264084" cy="474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a:extLst>
              <a:ext uri="{FF2B5EF4-FFF2-40B4-BE49-F238E27FC236}">
                <a16:creationId xmlns:a16="http://schemas.microsoft.com/office/drawing/2014/main" id="{2E04BBA6-B871-0F4B-B55C-84B6EB45F094}"/>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8528307" y="4723993"/>
            <a:ext cx="946784" cy="729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ream Center Golden Triangle">
            <a:extLst>
              <a:ext uri="{FF2B5EF4-FFF2-40B4-BE49-F238E27FC236}">
                <a16:creationId xmlns:a16="http://schemas.microsoft.com/office/drawing/2014/main" id="{120CB9A8-2DBA-982B-149A-FFFD27616D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45124" y="5114242"/>
            <a:ext cx="682274" cy="490013"/>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F268EB7B-445B-D822-517A-60FF8BB5CA05}"/>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691467" y="2434397"/>
            <a:ext cx="1102374" cy="576413"/>
          </a:xfrm>
          <a:prstGeom prst="rect">
            <a:avLst/>
          </a:prstGeom>
        </p:spPr>
      </p:pic>
      <p:pic>
        <p:nvPicPr>
          <p:cNvPr id="22" name="Graphic 21">
            <a:extLst>
              <a:ext uri="{FF2B5EF4-FFF2-40B4-BE49-F238E27FC236}">
                <a16:creationId xmlns:a16="http://schemas.microsoft.com/office/drawing/2014/main" id="{9EE2CA3F-FBCA-A3B5-0206-F2457F1FDB99}"/>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707288" y="4735867"/>
            <a:ext cx="510019" cy="834293"/>
          </a:xfrm>
          <a:prstGeom prst="rect">
            <a:avLst/>
          </a:prstGeom>
        </p:spPr>
      </p:pic>
      <p:pic>
        <p:nvPicPr>
          <p:cNvPr id="23" name="Graphic 22">
            <a:extLst>
              <a:ext uri="{FF2B5EF4-FFF2-40B4-BE49-F238E27FC236}">
                <a16:creationId xmlns:a16="http://schemas.microsoft.com/office/drawing/2014/main" id="{078E31B0-7C5A-7CB4-28BD-E6213D66B2B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6968262" y="4738157"/>
            <a:ext cx="1683170" cy="916157"/>
          </a:xfrm>
          <a:prstGeom prst="rect">
            <a:avLst/>
          </a:prstGeom>
        </p:spPr>
      </p:pic>
    </p:spTree>
    <p:extLst>
      <p:ext uri="{BB962C8B-B14F-4D97-AF65-F5344CB8AC3E}">
        <p14:creationId xmlns:p14="http://schemas.microsoft.com/office/powerpoint/2010/main" val="295208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8228-DAF7-CD67-E795-E0DFCC506E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97150C-0D8A-940F-572F-971B478022B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AFCFA83-5D89-599C-2DFC-405A5A2FE6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679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DEE5EF9-6525-4757-633F-DBA273A1B75A}"/>
              </a:ext>
            </a:extLst>
          </p:cNvPr>
          <p:cNvSpPr/>
          <p:nvPr/>
        </p:nvSpPr>
        <p:spPr>
          <a:xfrm>
            <a:off x="-9525" y="0"/>
            <a:ext cx="12201525" cy="6858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grpSp>
        <p:nvGrpSpPr>
          <p:cNvPr id="3" name="Group 2">
            <a:extLst>
              <a:ext uri="{FF2B5EF4-FFF2-40B4-BE49-F238E27FC236}">
                <a16:creationId xmlns:a16="http://schemas.microsoft.com/office/drawing/2014/main" id="{85D16CCA-81CC-FAFF-6D24-11A101752FA0}"/>
              </a:ext>
            </a:extLst>
          </p:cNvPr>
          <p:cNvGrpSpPr/>
          <p:nvPr/>
        </p:nvGrpSpPr>
        <p:grpSpPr>
          <a:xfrm>
            <a:off x="-9525" y="-9526"/>
            <a:ext cx="1122553" cy="4861306"/>
            <a:chOff x="4700016" y="565404"/>
            <a:chExt cx="1122553" cy="4861306"/>
          </a:xfrm>
        </p:grpSpPr>
        <p:sp>
          <p:nvSpPr>
            <p:cNvPr id="6" name="Freeform 3">
              <a:extLst>
                <a:ext uri="{FF2B5EF4-FFF2-40B4-BE49-F238E27FC236}">
                  <a16:creationId xmlns:a16="http://schemas.microsoft.com/office/drawing/2014/main" id="{8A2F91E1-7C49-0D7D-E520-493F3AAF9BA8}"/>
                </a:ext>
              </a:extLst>
            </p:cNvPr>
            <p:cNvSpPr/>
            <p:nvPr/>
          </p:nvSpPr>
          <p:spPr>
            <a:xfrm>
              <a:off x="4700016" y="565404"/>
              <a:ext cx="1122553" cy="4861306"/>
            </a:xfrm>
            <a:custGeom>
              <a:avLst/>
              <a:gdLst/>
              <a:ahLst/>
              <a:cxnLst/>
              <a:rect l="l" t="t" r="r" b="b"/>
              <a:pathLst>
                <a:path w="1122553" h="4861306">
                  <a:moveTo>
                    <a:pt x="0" y="0"/>
                  </a:moveTo>
                  <a:lnTo>
                    <a:pt x="0" y="4861306"/>
                  </a:lnTo>
                  <a:lnTo>
                    <a:pt x="11225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84" name="Group 83">
            <a:extLst>
              <a:ext uri="{FF2B5EF4-FFF2-40B4-BE49-F238E27FC236}">
                <a16:creationId xmlns:a16="http://schemas.microsoft.com/office/drawing/2014/main" id="{1250E9C8-EF82-D763-3BFA-F233963BCE63}"/>
              </a:ext>
            </a:extLst>
          </p:cNvPr>
          <p:cNvGrpSpPr/>
          <p:nvPr/>
        </p:nvGrpSpPr>
        <p:grpSpPr>
          <a:xfrm>
            <a:off x="96654" y="82992"/>
            <a:ext cx="6874480" cy="2364296"/>
            <a:chOff x="448949" y="452976"/>
            <a:chExt cx="6874480" cy="2364296"/>
          </a:xfrm>
        </p:grpSpPr>
        <p:sp>
          <p:nvSpPr>
            <p:cNvPr id="24" name="Freeform 7">
              <a:extLst>
                <a:ext uri="{FF2B5EF4-FFF2-40B4-BE49-F238E27FC236}">
                  <a16:creationId xmlns:a16="http://schemas.microsoft.com/office/drawing/2014/main" id="{63C3C6C9-82C2-F523-AB66-32B5633DCB37}"/>
                </a:ext>
              </a:extLst>
            </p:cNvPr>
            <p:cNvSpPr/>
            <p:nvPr/>
          </p:nvSpPr>
          <p:spPr>
            <a:xfrm>
              <a:off x="465432" y="452976"/>
              <a:ext cx="6857997" cy="2364296"/>
            </a:xfrm>
            <a:custGeom>
              <a:avLst/>
              <a:gdLst/>
              <a:ahLst/>
              <a:cxnLst/>
              <a:rect l="l" t="t" r="r" b="b"/>
              <a:pathLst>
                <a:path w="6858000" h="3017520">
                  <a:moveTo>
                    <a:pt x="0" y="3017520"/>
                  </a:moveTo>
                  <a:lnTo>
                    <a:pt x="6858000" y="3017520"/>
                  </a:lnTo>
                  <a:lnTo>
                    <a:pt x="6858000" y="0"/>
                  </a:lnTo>
                  <a:lnTo>
                    <a:pt x="0" y="0"/>
                  </a:lnTo>
                  <a:close/>
                </a:path>
              </a:pathLst>
            </a:custGeom>
            <a:solidFill>
              <a:srgbClr val="231F2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17" name="Picture 16">
              <a:extLst>
                <a:ext uri="{FF2B5EF4-FFF2-40B4-BE49-F238E27FC236}">
                  <a16:creationId xmlns:a16="http://schemas.microsoft.com/office/drawing/2014/main" id="{08A8C877-BFDF-8F06-266D-7B6234ECCCDC}"/>
                </a:ext>
              </a:extLst>
            </p:cNvPr>
            <p:cNvPicPr>
              <a:picLocks noChangeAspect="1"/>
            </p:cNvPicPr>
            <p:nvPr/>
          </p:nvPicPr>
          <p:blipFill>
            <a:blip r:embed="rId3">
              <a:alphaModFix amt="50000"/>
            </a:blip>
            <a:srcRect t="22191" b="2591"/>
            <a:stretch>
              <a:fillRect/>
            </a:stretch>
          </p:blipFill>
          <p:spPr>
            <a:xfrm>
              <a:off x="448949" y="454006"/>
              <a:ext cx="6874480" cy="2344603"/>
            </a:xfrm>
            <a:prstGeom prst="rect">
              <a:avLst/>
            </a:prstGeom>
          </p:spPr>
        </p:pic>
        <p:sp>
          <p:nvSpPr>
            <p:cNvPr id="18" name="TextBox 53">
              <a:extLst>
                <a:ext uri="{FF2B5EF4-FFF2-40B4-BE49-F238E27FC236}">
                  <a16:creationId xmlns:a16="http://schemas.microsoft.com/office/drawing/2014/main" id="{2E881470-3180-0004-423B-B1800F51D84E}"/>
                </a:ext>
              </a:extLst>
            </p:cNvPr>
            <p:cNvSpPr txBox="1"/>
            <p:nvPr/>
          </p:nvSpPr>
          <p:spPr>
            <a:xfrm>
              <a:off x="724738" y="1230879"/>
              <a:ext cx="6539894" cy="840358"/>
            </a:xfrm>
            <a:prstGeom prst="rect">
              <a:avLst/>
            </a:prstGeom>
          </p:spPr>
          <p:txBody>
            <a:bodyPr lIns="0" tIns="0" rIns="0" bIns="0" rtlCol="0" anchor="t">
              <a:spAutoFit/>
            </a:bodyPr>
            <a:lstStyle/>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000000"/>
                  </a:solidFill>
                  <a:effectLst/>
                  <a:uLnTx/>
                  <a:uFillTx/>
                  <a:latin typeface="Open Sans Condensed Bold Italics"/>
                  <a:ea typeface="Open Sans Condensed Bold Italics"/>
                  <a:cs typeface="Open Sans Condensed Bold Italics"/>
                  <a:sym typeface="Open Sans Condensed Bold Italics"/>
                </a:rPr>
                <a:t>SUMMER INTERN HOUSING</a:t>
              </a:r>
            </a:p>
          </p:txBody>
        </p:sp>
        <p:sp>
          <p:nvSpPr>
            <p:cNvPr id="19" name="Rectangle 18">
              <a:extLst>
                <a:ext uri="{FF2B5EF4-FFF2-40B4-BE49-F238E27FC236}">
                  <a16:creationId xmlns:a16="http://schemas.microsoft.com/office/drawing/2014/main" id="{6D76ED52-81D9-BD1F-F89C-1AE16DCC2A9A}"/>
                </a:ext>
              </a:extLst>
            </p:cNvPr>
            <p:cNvSpPr/>
            <p:nvPr/>
          </p:nvSpPr>
          <p:spPr>
            <a:xfrm>
              <a:off x="457191" y="941421"/>
              <a:ext cx="4981584" cy="249026"/>
            </a:xfrm>
            <a:prstGeom prst="rect">
              <a:avLst/>
            </a:prstGeom>
            <a:solidFill>
              <a:srgbClr val="D6BF92"/>
            </a:solidFill>
            <a:ln>
              <a:solidFill>
                <a:srgbClr val="D6B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sp>
          <p:nvSpPr>
            <p:cNvPr id="20" name="TextBox 53">
              <a:extLst>
                <a:ext uri="{FF2B5EF4-FFF2-40B4-BE49-F238E27FC236}">
                  <a16:creationId xmlns:a16="http://schemas.microsoft.com/office/drawing/2014/main" id="{E3298DDD-7890-C509-2101-16680F598939}"/>
                </a:ext>
              </a:extLst>
            </p:cNvPr>
            <p:cNvSpPr txBox="1"/>
            <p:nvPr/>
          </p:nvSpPr>
          <p:spPr>
            <a:xfrm>
              <a:off x="685800" y="1000125"/>
              <a:ext cx="6539894" cy="1045543"/>
            </a:xfrm>
            <a:prstGeom prst="rect">
              <a:avLst/>
            </a:prstGeom>
          </p:spPr>
          <p:txBody>
            <a:bodyPr lIns="0" tIns="0" rIns="0" bIns="0" rtlCol="0" anchor="t">
              <a:spAutoFit/>
            </a:bodyPr>
            <a:lstStyle/>
            <a:p>
              <a:pPr marL="0" marR="0" lvl="0" indent="0" algn="l" defTabSz="914400" rtl="0" eaLnBrk="1" fontAlgn="auto" latinLnBrk="0" hangingPunct="1">
                <a:lnSpc>
                  <a:spcPts val="1590"/>
                </a:lnSpc>
                <a:spcBef>
                  <a:spcPts val="0"/>
                </a:spcBef>
                <a:spcAft>
                  <a:spcPts val="0"/>
                </a:spcAft>
                <a:buClrTx/>
                <a:buSzTx/>
                <a:buFontTx/>
                <a:buNone/>
                <a:tabLst/>
                <a:defRPr/>
              </a:pPr>
              <a:r>
                <a:rPr kumimoji="0" lang="en-US" sz="1600" b="1" i="0" u="none" strike="noStrike" kern="1200" cap="none" spc="14" normalizeH="0" baseline="0" noProof="0" dirty="0">
                  <a:ln>
                    <a:noFill/>
                  </a:ln>
                  <a:solidFill>
                    <a:srgbClr val="231F20"/>
                  </a:solidFill>
                  <a:effectLst/>
                  <a:uLnTx/>
                  <a:uFillTx/>
                  <a:latin typeface="Open Sans Condensed Ultra-Bold"/>
                  <a:ea typeface="Open Sans Condensed Ultra-Bold"/>
                  <a:cs typeface="Open Sans Condensed Ultra-Bold"/>
                  <a:sym typeface="Open Sans Condensed Ultra-Bold"/>
                </a:rPr>
                <a:t>STAY SMART THIS SUMMER IN INDIANAPOLIS:</a:t>
              </a:r>
            </a:p>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FFFFFF"/>
                  </a:solidFill>
                  <a:effectLst/>
                  <a:uLnTx/>
                  <a:uFillTx/>
                  <a:latin typeface="Open Sans Condensed Bold Italics"/>
                  <a:ea typeface="Open Sans Condensed Bold Italics"/>
                  <a:cs typeface="Open Sans Condensed Bold Italics"/>
                  <a:sym typeface="Open Sans Condensed Bold Italics"/>
                </a:rPr>
                <a:t>SUMMER INTERN HOUSING</a:t>
              </a:r>
            </a:p>
          </p:txBody>
        </p:sp>
      </p:grpSp>
      <p:grpSp>
        <p:nvGrpSpPr>
          <p:cNvPr id="41" name="Group 40">
            <a:extLst>
              <a:ext uri="{FF2B5EF4-FFF2-40B4-BE49-F238E27FC236}">
                <a16:creationId xmlns:a16="http://schemas.microsoft.com/office/drawing/2014/main" id="{AA4A4625-11AC-8910-ED50-7A01AD144E62}"/>
              </a:ext>
            </a:extLst>
          </p:cNvPr>
          <p:cNvGrpSpPr/>
          <p:nvPr/>
        </p:nvGrpSpPr>
        <p:grpSpPr>
          <a:xfrm>
            <a:off x="8451790" y="4435933"/>
            <a:ext cx="2895601" cy="1195221"/>
            <a:chOff x="2543174" y="3510129"/>
            <a:chExt cx="2895601" cy="1195221"/>
          </a:xfrm>
        </p:grpSpPr>
        <p:grpSp>
          <p:nvGrpSpPr>
            <p:cNvPr id="29" name="Group 9">
              <a:extLst>
                <a:ext uri="{FF2B5EF4-FFF2-40B4-BE49-F238E27FC236}">
                  <a16:creationId xmlns:a16="http://schemas.microsoft.com/office/drawing/2014/main" id="{DCA83C82-A872-926E-9652-0D1DCB1D6B6F}"/>
                </a:ext>
              </a:extLst>
            </p:cNvPr>
            <p:cNvGrpSpPr/>
            <p:nvPr/>
          </p:nvGrpSpPr>
          <p:grpSpPr>
            <a:xfrm>
              <a:off x="2543174" y="3510129"/>
              <a:ext cx="2895601" cy="1195221"/>
              <a:chOff x="0" y="0"/>
              <a:chExt cx="4629150" cy="1842503"/>
            </a:xfrm>
            <a:solidFill>
              <a:srgbClr val="D6BF92"/>
            </a:solidFill>
          </p:grpSpPr>
          <p:sp>
            <p:nvSpPr>
              <p:cNvPr id="30" name="Freeform 10">
                <a:extLst>
                  <a:ext uri="{FF2B5EF4-FFF2-40B4-BE49-F238E27FC236}">
                    <a16:creationId xmlns:a16="http://schemas.microsoft.com/office/drawing/2014/main" id="{378C5B67-EFCB-78A3-22BC-CA744DAF6582}"/>
                  </a:ext>
                </a:extLst>
              </p:cNvPr>
              <p:cNvSpPr/>
              <p:nvPr/>
            </p:nvSpPr>
            <p:spPr>
              <a:xfrm>
                <a:off x="66675" y="66675"/>
                <a:ext cx="4495800" cy="1709166"/>
              </a:xfrm>
              <a:custGeom>
                <a:avLst/>
                <a:gdLst/>
                <a:ahLst/>
                <a:cxnLst/>
                <a:rect l="l" t="t" r="r" b="b"/>
                <a:pathLst>
                  <a:path w="4495800" h="1709166">
                    <a:moveTo>
                      <a:pt x="0" y="1709166"/>
                    </a:moveTo>
                    <a:lnTo>
                      <a:pt x="4495800" y="1709166"/>
                    </a:lnTo>
                    <a:lnTo>
                      <a:pt x="4495800" y="0"/>
                    </a:lnTo>
                    <a:lnTo>
                      <a:pt x="0" y="0"/>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1" name="Freeform 11">
                <a:extLst>
                  <a:ext uri="{FF2B5EF4-FFF2-40B4-BE49-F238E27FC236}">
                    <a16:creationId xmlns:a16="http://schemas.microsoft.com/office/drawing/2014/main" id="{7292B4A8-89DC-46E0-394E-72BC85C261E0}"/>
                  </a:ext>
                </a:extLst>
              </p:cNvPr>
              <p:cNvSpPr/>
              <p:nvPr/>
            </p:nvSpPr>
            <p:spPr>
              <a:xfrm>
                <a:off x="63500" y="63500"/>
                <a:ext cx="4502150" cy="1715516"/>
              </a:xfrm>
              <a:custGeom>
                <a:avLst/>
                <a:gdLst/>
                <a:ahLst/>
                <a:cxnLst/>
                <a:rect l="l" t="t" r="r" b="b"/>
                <a:pathLst>
                  <a:path w="4502150" h="1715516">
                    <a:moveTo>
                      <a:pt x="3175" y="1709166"/>
                    </a:moveTo>
                    <a:lnTo>
                      <a:pt x="4498975" y="1709166"/>
                    </a:lnTo>
                    <a:lnTo>
                      <a:pt x="4498975" y="1712341"/>
                    </a:lnTo>
                    <a:lnTo>
                      <a:pt x="4495800" y="1712341"/>
                    </a:lnTo>
                    <a:lnTo>
                      <a:pt x="4495800" y="3175"/>
                    </a:lnTo>
                    <a:lnTo>
                      <a:pt x="4498975" y="3175"/>
                    </a:lnTo>
                    <a:lnTo>
                      <a:pt x="4498975" y="6350"/>
                    </a:lnTo>
                    <a:lnTo>
                      <a:pt x="3175" y="6350"/>
                    </a:lnTo>
                    <a:lnTo>
                      <a:pt x="3175" y="3175"/>
                    </a:lnTo>
                    <a:lnTo>
                      <a:pt x="6350" y="3175"/>
                    </a:lnTo>
                    <a:lnTo>
                      <a:pt x="6350" y="1712341"/>
                    </a:lnTo>
                    <a:lnTo>
                      <a:pt x="3175" y="1712341"/>
                    </a:lnTo>
                    <a:lnTo>
                      <a:pt x="3175" y="1709166"/>
                    </a:lnTo>
                    <a:moveTo>
                      <a:pt x="3175" y="1715516"/>
                    </a:moveTo>
                    <a:lnTo>
                      <a:pt x="0" y="1715516"/>
                    </a:lnTo>
                    <a:lnTo>
                      <a:pt x="0" y="1712341"/>
                    </a:lnTo>
                    <a:lnTo>
                      <a:pt x="0" y="3175"/>
                    </a:lnTo>
                    <a:lnTo>
                      <a:pt x="0" y="0"/>
                    </a:lnTo>
                    <a:lnTo>
                      <a:pt x="3175" y="0"/>
                    </a:lnTo>
                    <a:lnTo>
                      <a:pt x="4498975" y="0"/>
                    </a:lnTo>
                    <a:lnTo>
                      <a:pt x="4502150" y="0"/>
                    </a:lnTo>
                    <a:lnTo>
                      <a:pt x="4502150" y="3175"/>
                    </a:lnTo>
                    <a:lnTo>
                      <a:pt x="4502150" y="1712341"/>
                    </a:lnTo>
                    <a:lnTo>
                      <a:pt x="4502150" y="1715516"/>
                    </a:lnTo>
                    <a:lnTo>
                      <a:pt x="4498975" y="1715516"/>
                    </a:lnTo>
                    <a:lnTo>
                      <a:pt x="3175" y="1715516"/>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32" name="TextBox 57">
              <a:extLst>
                <a:ext uri="{FF2B5EF4-FFF2-40B4-BE49-F238E27FC236}">
                  <a16:creationId xmlns:a16="http://schemas.microsoft.com/office/drawing/2014/main" id="{17EC2FB4-ABF4-74E3-58F5-09B5EFFDB97E}"/>
                </a:ext>
              </a:extLst>
            </p:cNvPr>
            <p:cNvSpPr txBox="1"/>
            <p:nvPr/>
          </p:nvSpPr>
          <p:spPr>
            <a:xfrm>
              <a:off x="2580908" y="3609470"/>
              <a:ext cx="2818145" cy="198581"/>
            </a:xfrm>
            <a:prstGeom prst="rect">
              <a:avLst/>
            </a:prstGeom>
          </p:spPr>
          <p:txBody>
            <a:bodyPr wrap="square" lIns="0" tIns="0" rIns="0" bIns="0" rtlCol="0" anchor="t">
              <a:spAutoFit/>
            </a:bodyPr>
            <a:lstStyle/>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200" b="1" i="0" u="none" strike="noStrike" kern="1200" cap="none" spc="154" normalizeH="0" baseline="0" noProof="0" dirty="0">
                  <a:ln>
                    <a:noFill/>
                  </a:ln>
                  <a:solidFill>
                    <a:srgbClr val="231F20"/>
                  </a:solidFill>
                  <a:effectLst/>
                  <a:uLnTx/>
                  <a:uFillTx/>
                  <a:latin typeface="Arimo Bold"/>
                  <a:ea typeface="Arimo Bold"/>
                  <a:cs typeface="Arimo Bold"/>
                  <a:sym typeface="Arimo Bold"/>
                </a:rPr>
                <a:t>PRICING</a:t>
              </a:r>
              <a:r>
                <a:rPr kumimoji="0" lang="en-US" sz="1200" b="0" i="0" u="none" strike="noStrike" kern="1200" cap="none" spc="154" normalizeH="0" baseline="0" noProof="0" dirty="0">
                  <a:ln>
                    <a:noFill/>
                  </a:ln>
                  <a:solidFill>
                    <a:srgbClr val="231F20"/>
                  </a:solidFill>
                  <a:effectLst/>
                  <a:uLnTx/>
                  <a:uFillTx/>
                  <a:latin typeface="Arimo"/>
                  <a:ea typeface="Arimo"/>
                  <a:cs typeface="Arimo"/>
                  <a:sym typeface="Arimo"/>
                </a:rPr>
                <a:t> </a:t>
              </a:r>
            </a:p>
          </p:txBody>
        </p:sp>
        <p:sp>
          <p:nvSpPr>
            <p:cNvPr id="36" name="TextBox 61">
              <a:extLst>
                <a:ext uri="{FF2B5EF4-FFF2-40B4-BE49-F238E27FC236}">
                  <a16:creationId xmlns:a16="http://schemas.microsoft.com/office/drawing/2014/main" id="{C516EAC0-3125-1270-7204-621E5185FF10}"/>
                </a:ext>
              </a:extLst>
            </p:cNvPr>
            <p:cNvSpPr txBox="1"/>
            <p:nvPr/>
          </p:nvSpPr>
          <p:spPr>
            <a:xfrm>
              <a:off x="2582894" y="3853919"/>
              <a:ext cx="2810204"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$75 </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non-refundable application fee</a:t>
              </a:r>
            </a:p>
          </p:txBody>
        </p:sp>
        <p:sp>
          <p:nvSpPr>
            <p:cNvPr id="37" name="TextBox 62">
              <a:extLst>
                <a:ext uri="{FF2B5EF4-FFF2-40B4-BE49-F238E27FC236}">
                  <a16:creationId xmlns:a16="http://schemas.microsoft.com/office/drawing/2014/main" id="{6397C017-C8F7-139F-E474-DC356F8B1EB4}"/>
                </a:ext>
              </a:extLst>
            </p:cNvPr>
            <p:cNvSpPr txBox="1"/>
            <p:nvPr/>
          </p:nvSpPr>
          <p:spPr>
            <a:xfrm>
              <a:off x="2582894" y="4099706"/>
              <a:ext cx="2812189"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$329</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Purdue students</a:t>
              </a:r>
            </a:p>
          </p:txBody>
        </p:sp>
        <p:sp>
          <p:nvSpPr>
            <p:cNvPr id="38" name="TextBox 63">
              <a:extLst>
                <a:ext uri="{FF2B5EF4-FFF2-40B4-BE49-F238E27FC236}">
                  <a16:creationId xmlns:a16="http://schemas.microsoft.com/office/drawing/2014/main" id="{C4C9AFFA-E2B2-0DB0-8700-2277F88CCDEA}"/>
                </a:ext>
              </a:extLst>
            </p:cNvPr>
            <p:cNvSpPr txBox="1"/>
            <p:nvPr/>
          </p:nvSpPr>
          <p:spPr>
            <a:xfrm>
              <a:off x="2580908" y="4336759"/>
              <a:ext cx="2816160"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$371</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non-Purdue students</a:t>
              </a:r>
            </a:p>
          </p:txBody>
        </p:sp>
        <p:cxnSp>
          <p:nvCxnSpPr>
            <p:cNvPr id="40" name="Straight Connector 39">
              <a:extLst>
                <a:ext uri="{FF2B5EF4-FFF2-40B4-BE49-F238E27FC236}">
                  <a16:creationId xmlns:a16="http://schemas.microsoft.com/office/drawing/2014/main" id="{62B2254B-991A-6EE5-BFB9-86F099953742}"/>
                </a:ext>
              </a:extLst>
            </p:cNvPr>
            <p:cNvCxnSpPr/>
            <p:nvPr/>
          </p:nvCxnSpPr>
          <p:spPr>
            <a:xfrm>
              <a:off x="2686050" y="3838575"/>
              <a:ext cx="2600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Freeform 52">
            <a:extLst>
              <a:ext uri="{FF2B5EF4-FFF2-40B4-BE49-F238E27FC236}">
                <a16:creationId xmlns:a16="http://schemas.microsoft.com/office/drawing/2014/main" id="{47EDFF51-CBA2-2821-7145-852285DDFF71}"/>
              </a:ext>
            </a:extLst>
          </p:cNvPr>
          <p:cNvSpPr/>
          <p:nvPr/>
        </p:nvSpPr>
        <p:spPr>
          <a:xfrm>
            <a:off x="11636248" y="4460749"/>
            <a:ext cx="555752" cy="2406776"/>
          </a:xfrm>
          <a:custGeom>
            <a:avLst/>
            <a:gdLst/>
            <a:ahLst/>
            <a:cxnLst/>
            <a:rect l="l" t="t" r="r" b="b"/>
            <a:pathLst>
              <a:path w="555752" h="2406777">
                <a:moveTo>
                  <a:pt x="555753" y="0"/>
                </a:moveTo>
                <a:lnTo>
                  <a:pt x="0" y="2406777"/>
                </a:lnTo>
                <a:lnTo>
                  <a:pt x="555753" y="2406777"/>
                </a:lnTo>
                <a:lnTo>
                  <a:pt x="5557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75" name="TextBox 64">
            <a:extLst>
              <a:ext uri="{FF2B5EF4-FFF2-40B4-BE49-F238E27FC236}">
                <a16:creationId xmlns:a16="http://schemas.microsoft.com/office/drawing/2014/main" id="{69A7D21E-E484-05EA-DC01-789BE478EE31}"/>
              </a:ext>
            </a:extLst>
          </p:cNvPr>
          <p:cNvSpPr txBox="1"/>
          <p:nvPr/>
        </p:nvSpPr>
        <p:spPr>
          <a:xfrm>
            <a:off x="8769589" y="5838432"/>
            <a:ext cx="2268339"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For more information, visit: tinyurl.com/</a:t>
            </a:r>
            <a:r>
              <a:rPr kumimoji="0" lang="en-US" sz="1200" b="1" i="0" u="none" strike="noStrike" kern="1200" cap="none" spc="9"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indyintern</a:t>
            </a:r>
            <a:endPar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nvGrpSpPr>
          <p:cNvPr id="82" name="Group 81">
            <a:extLst>
              <a:ext uri="{FF2B5EF4-FFF2-40B4-BE49-F238E27FC236}">
                <a16:creationId xmlns:a16="http://schemas.microsoft.com/office/drawing/2014/main" id="{F78BAF36-D91D-53BB-2202-95B26662E547}"/>
              </a:ext>
            </a:extLst>
          </p:cNvPr>
          <p:cNvGrpSpPr/>
          <p:nvPr/>
        </p:nvGrpSpPr>
        <p:grpSpPr>
          <a:xfrm>
            <a:off x="2042317" y="5482601"/>
            <a:ext cx="1248642" cy="1274007"/>
            <a:chOff x="2400510" y="4914120"/>
            <a:chExt cx="1248642" cy="1274007"/>
          </a:xfrm>
        </p:grpSpPr>
        <p:sp>
          <p:nvSpPr>
            <p:cNvPr id="74" name="Freeform 46">
              <a:extLst>
                <a:ext uri="{FF2B5EF4-FFF2-40B4-BE49-F238E27FC236}">
                  <a16:creationId xmlns:a16="http://schemas.microsoft.com/office/drawing/2014/main" id="{7AB7D03A-6AA6-A1CF-192C-6AA6A35936A8}"/>
                </a:ext>
              </a:extLst>
            </p:cNvPr>
            <p:cNvSpPr/>
            <p:nvPr/>
          </p:nvSpPr>
          <p:spPr>
            <a:xfrm>
              <a:off x="2467938" y="4914120"/>
              <a:ext cx="1113787" cy="1113806"/>
            </a:xfrm>
            <a:custGeom>
              <a:avLst/>
              <a:gdLst/>
              <a:ahLst/>
              <a:cxnLst/>
              <a:rect l="l" t="t" r="r" b="b"/>
              <a:pathLst>
                <a:path w="1113787" h="1113806">
                  <a:moveTo>
                    <a:pt x="0" y="0"/>
                  </a:moveTo>
                  <a:lnTo>
                    <a:pt x="1113787" y="0"/>
                  </a:lnTo>
                  <a:lnTo>
                    <a:pt x="1113787" y="1113806"/>
                  </a:lnTo>
                  <a:lnTo>
                    <a:pt x="0" y="111380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81" name="Group 80">
              <a:extLst>
                <a:ext uri="{FF2B5EF4-FFF2-40B4-BE49-F238E27FC236}">
                  <a16:creationId xmlns:a16="http://schemas.microsoft.com/office/drawing/2014/main" id="{40927F90-97B9-4900-A6BF-E9AB69878956}"/>
                </a:ext>
              </a:extLst>
            </p:cNvPr>
            <p:cNvGrpSpPr/>
            <p:nvPr/>
          </p:nvGrpSpPr>
          <p:grpSpPr>
            <a:xfrm>
              <a:off x="2400510" y="6047262"/>
              <a:ext cx="1248642" cy="140865"/>
              <a:chOff x="2447364" y="6093332"/>
              <a:chExt cx="1248642" cy="140865"/>
            </a:xfrm>
          </p:grpSpPr>
          <p:grpSp>
            <p:nvGrpSpPr>
              <p:cNvPr id="70" name="Group 18">
                <a:extLst>
                  <a:ext uri="{FF2B5EF4-FFF2-40B4-BE49-F238E27FC236}">
                    <a16:creationId xmlns:a16="http://schemas.microsoft.com/office/drawing/2014/main" id="{6EDA8ADA-1BD6-C2A4-B8F6-313B66595546}"/>
                  </a:ext>
                </a:extLst>
              </p:cNvPr>
              <p:cNvGrpSpPr/>
              <p:nvPr/>
            </p:nvGrpSpPr>
            <p:grpSpPr>
              <a:xfrm>
                <a:off x="2447364" y="6101971"/>
                <a:ext cx="129369" cy="132226"/>
                <a:chOff x="0" y="0"/>
                <a:chExt cx="172491" cy="176301"/>
              </a:xfrm>
            </p:grpSpPr>
            <p:sp>
              <p:nvSpPr>
                <p:cNvPr id="71" name="Freeform 19">
                  <a:extLst>
                    <a:ext uri="{FF2B5EF4-FFF2-40B4-BE49-F238E27FC236}">
                      <a16:creationId xmlns:a16="http://schemas.microsoft.com/office/drawing/2014/main" id="{B6FA60D8-F81F-1A74-A15D-A26F80B5F35B}"/>
                    </a:ext>
                  </a:extLst>
                </p:cNvPr>
                <p:cNvSpPr/>
                <p:nvPr/>
              </p:nvSpPr>
              <p:spPr>
                <a:xfrm>
                  <a:off x="0" y="0"/>
                  <a:ext cx="172466" cy="176276"/>
                </a:xfrm>
                <a:custGeom>
                  <a:avLst/>
                  <a:gdLst/>
                  <a:ahLst/>
                  <a:cxnLst/>
                  <a:rect l="l" t="t" r="r" b="b"/>
                  <a:pathLst>
                    <a:path w="172466" h="176276">
                      <a:moveTo>
                        <a:pt x="0" y="0"/>
                      </a:moveTo>
                      <a:lnTo>
                        <a:pt x="172466" y="0"/>
                      </a:lnTo>
                      <a:lnTo>
                        <a:pt x="172466" y="176276"/>
                      </a:lnTo>
                      <a:lnTo>
                        <a:pt x="0" y="176276"/>
                      </a:lnTo>
                      <a:lnTo>
                        <a:pt x="0" y="0"/>
                      </a:lnTo>
                      <a:close/>
                    </a:path>
                  </a:pathLst>
                </a:custGeom>
                <a:blipFill>
                  <a:blip r:embed="rId5"/>
                  <a:stretch>
                    <a:fillRect r="-14" b="-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72" name="Group 20">
                <a:extLst>
                  <a:ext uri="{FF2B5EF4-FFF2-40B4-BE49-F238E27FC236}">
                    <a16:creationId xmlns:a16="http://schemas.microsoft.com/office/drawing/2014/main" id="{11A97632-F4AB-1BFD-F1F5-97A89AF27267}"/>
                  </a:ext>
                </a:extLst>
              </p:cNvPr>
              <p:cNvGrpSpPr/>
              <p:nvPr/>
            </p:nvGrpSpPr>
            <p:grpSpPr>
              <a:xfrm>
                <a:off x="2611870" y="6103334"/>
                <a:ext cx="128768" cy="128768"/>
                <a:chOff x="0" y="0"/>
                <a:chExt cx="171691" cy="171691"/>
              </a:xfrm>
            </p:grpSpPr>
            <p:sp>
              <p:nvSpPr>
                <p:cNvPr id="73" name="Freeform 21">
                  <a:extLst>
                    <a:ext uri="{FF2B5EF4-FFF2-40B4-BE49-F238E27FC236}">
                      <a16:creationId xmlns:a16="http://schemas.microsoft.com/office/drawing/2014/main" id="{C3DBA9DE-94CB-FAF5-5AD9-0B2A2688E4FC}"/>
                    </a:ext>
                  </a:extLst>
                </p:cNvPr>
                <p:cNvSpPr/>
                <p:nvPr/>
              </p:nvSpPr>
              <p:spPr>
                <a:xfrm>
                  <a:off x="0" y="0"/>
                  <a:ext cx="171704" cy="171704"/>
                </a:xfrm>
                <a:custGeom>
                  <a:avLst/>
                  <a:gdLst/>
                  <a:ahLst/>
                  <a:cxnLst/>
                  <a:rect l="l" t="t" r="r" b="b"/>
                  <a:pathLst>
                    <a:path w="171704" h="171704">
                      <a:moveTo>
                        <a:pt x="0" y="0"/>
                      </a:moveTo>
                      <a:lnTo>
                        <a:pt x="171704" y="0"/>
                      </a:lnTo>
                      <a:lnTo>
                        <a:pt x="171704" y="171704"/>
                      </a:lnTo>
                      <a:lnTo>
                        <a:pt x="0" y="171704"/>
                      </a:lnTo>
                      <a:lnTo>
                        <a:pt x="0" y="0"/>
                      </a:lnTo>
                      <a:close/>
                    </a:path>
                  </a:pathLst>
                </a:custGeom>
                <a:blipFill>
                  <a:blip r:embed="rId6"/>
                  <a:stretch>
                    <a:fillRect r="7" b="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7" name="TextBox 67">
                <a:extLst>
                  <a:ext uri="{FF2B5EF4-FFF2-40B4-BE49-F238E27FC236}">
                    <a16:creationId xmlns:a16="http://schemas.microsoft.com/office/drawing/2014/main" id="{42A5D686-0465-9323-F56B-B00F720A7734}"/>
                  </a:ext>
                </a:extLst>
              </p:cNvPr>
              <p:cNvSpPr txBox="1"/>
              <p:nvPr/>
            </p:nvSpPr>
            <p:spPr>
              <a:xfrm>
                <a:off x="2774424" y="6093332"/>
                <a:ext cx="921582"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@reslifeatpurdue</a:t>
                </a:r>
              </a:p>
            </p:txBody>
          </p:sp>
        </p:grpSp>
      </p:grpSp>
      <p:grpSp>
        <p:nvGrpSpPr>
          <p:cNvPr id="83" name="Group 82">
            <a:extLst>
              <a:ext uri="{FF2B5EF4-FFF2-40B4-BE49-F238E27FC236}">
                <a16:creationId xmlns:a16="http://schemas.microsoft.com/office/drawing/2014/main" id="{4BC5BDFE-E443-FFA5-1AD1-CAF5320338C8}"/>
              </a:ext>
            </a:extLst>
          </p:cNvPr>
          <p:cNvGrpSpPr/>
          <p:nvPr/>
        </p:nvGrpSpPr>
        <p:grpSpPr>
          <a:xfrm>
            <a:off x="9192260" y="6342592"/>
            <a:ext cx="1422996" cy="143837"/>
            <a:chOff x="5802698" y="6098212"/>
            <a:chExt cx="1422996" cy="143837"/>
          </a:xfrm>
        </p:grpSpPr>
        <p:grpSp>
          <p:nvGrpSpPr>
            <p:cNvPr id="68" name="Group 16">
              <a:extLst>
                <a:ext uri="{FF2B5EF4-FFF2-40B4-BE49-F238E27FC236}">
                  <a16:creationId xmlns:a16="http://schemas.microsoft.com/office/drawing/2014/main" id="{86D441D4-736B-41C8-BF7D-F8BB4B8516F9}"/>
                </a:ext>
              </a:extLst>
            </p:cNvPr>
            <p:cNvGrpSpPr/>
            <p:nvPr/>
          </p:nvGrpSpPr>
          <p:grpSpPr>
            <a:xfrm>
              <a:off x="5802698" y="6106032"/>
              <a:ext cx="136017" cy="136017"/>
              <a:chOff x="0" y="0"/>
              <a:chExt cx="181356" cy="181356"/>
            </a:xfrm>
          </p:grpSpPr>
          <p:sp>
            <p:nvSpPr>
              <p:cNvPr id="69" name="Freeform 17">
                <a:extLst>
                  <a:ext uri="{FF2B5EF4-FFF2-40B4-BE49-F238E27FC236}">
                    <a16:creationId xmlns:a16="http://schemas.microsoft.com/office/drawing/2014/main" id="{E6D113C1-708D-FD67-3FC3-B25969888646}"/>
                  </a:ext>
                </a:extLst>
              </p:cNvPr>
              <p:cNvSpPr/>
              <p:nvPr/>
            </p:nvSpPr>
            <p:spPr>
              <a:xfrm>
                <a:off x="0" y="0"/>
                <a:ext cx="181356" cy="181356"/>
              </a:xfrm>
              <a:custGeom>
                <a:avLst/>
                <a:gdLst/>
                <a:ahLst/>
                <a:cxnLst/>
                <a:rect l="l" t="t" r="r" b="b"/>
                <a:pathLst>
                  <a:path w="181356" h="181356">
                    <a:moveTo>
                      <a:pt x="0" y="0"/>
                    </a:moveTo>
                    <a:lnTo>
                      <a:pt x="181356" y="0"/>
                    </a:lnTo>
                    <a:lnTo>
                      <a:pt x="181356" y="181356"/>
                    </a:lnTo>
                    <a:lnTo>
                      <a:pt x="0" y="18135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8" name="TextBox 68">
              <a:extLst>
                <a:ext uri="{FF2B5EF4-FFF2-40B4-BE49-F238E27FC236}">
                  <a16:creationId xmlns:a16="http://schemas.microsoft.com/office/drawing/2014/main" id="{9E06A8D4-9911-94A4-986D-97AB93FE138B}"/>
                </a:ext>
              </a:extLst>
            </p:cNvPr>
            <p:cNvSpPr txBox="1"/>
            <p:nvPr/>
          </p:nvSpPr>
          <p:spPr>
            <a:xfrm>
              <a:off x="5974348" y="6098212"/>
              <a:ext cx="1251346"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a:t>
              </a:r>
              <a:r>
                <a:rPr kumimoji="0" lang="en-US" sz="800" b="1" i="0" u="none" strike="noStrike" kern="1200" cap="none" spc="14"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UniversityResidences</a:t>
              </a:r>
              <a:endPar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grpSp>
        <p:nvGrpSpPr>
          <p:cNvPr id="80" name="Group 79">
            <a:extLst>
              <a:ext uri="{FF2B5EF4-FFF2-40B4-BE49-F238E27FC236}">
                <a16:creationId xmlns:a16="http://schemas.microsoft.com/office/drawing/2014/main" id="{48D65E91-B254-D704-F656-081D3423000F}"/>
              </a:ext>
            </a:extLst>
          </p:cNvPr>
          <p:cNvGrpSpPr/>
          <p:nvPr/>
        </p:nvGrpSpPr>
        <p:grpSpPr>
          <a:xfrm>
            <a:off x="5084354" y="5435480"/>
            <a:ext cx="2013766" cy="1304953"/>
            <a:chOff x="106144" y="5403799"/>
            <a:chExt cx="2013766" cy="1304953"/>
          </a:xfrm>
        </p:grpSpPr>
        <p:pic>
          <p:nvPicPr>
            <p:cNvPr id="79" name="Picture 78" descr="A logo of a university&#10;&#10;AI-generated content may be incorrect.">
              <a:extLst>
                <a:ext uri="{FF2B5EF4-FFF2-40B4-BE49-F238E27FC236}">
                  <a16:creationId xmlns:a16="http://schemas.microsoft.com/office/drawing/2014/main" id="{BF05D09E-4CFE-0B3A-84EB-ADD02A532502}"/>
                </a:ext>
              </a:extLst>
            </p:cNvPr>
            <p:cNvPicPr>
              <a:picLocks noChangeAspect="1"/>
            </p:cNvPicPr>
            <p:nvPr/>
          </p:nvPicPr>
          <p:blipFill>
            <a:blip r:embed="rId8"/>
            <a:stretch>
              <a:fillRect/>
            </a:stretch>
          </p:blipFill>
          <p:spPr>
            <a:xfrm>
              <a:off x="306846" y="5403799"/>
              <a:ext cx="1612363" cy="1304953"/>
            </a:xfrm>
            <a:prstGeom prst="rect">
              <a:avLst/>
            </a:prstGeom>
          </p:spPr>
        </p:pic>
        <p:sp>
          <p:nvSpPr>
            <p:cNvPr id="76" name="TextBox 66">
              <a:extLst>
                <a:ext uri="{FF2B5EF4-FFF2-40B4-BE49-F238E27FC236}">
                  <a16:creationId xmlns:a16="http://schemas.microsoft.com/office/drawing/2014/main" id="{B64E3580-F7E3-B72F-64EE-9065176DB710}"/>
                </a:ext>
              </a:extLst>
            </p:cNvPr>
            <p:cNvSpPr txBox="1"/>
            <p:nvPr/>
          </p:nvSpPr>
          <p:spPr>
            <a:xfrm>
              <a:off x="106144" y="6578070"/>
              <a:ext cx="2013766" cy="12877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housing.purdue.edu/my-housing/indy</a:t>
              </a:r>
            </a:p>
          </p:txBody>
        </p:sp>
      </p:grpSp>
      <p:grpSp>
        <p:nvGrpSpPr>
          <p:cNvPr id="109" name="Group 12">
            <a:extLst>
              <a:ext uri="{FF2B5EF4-FFF2-40B4-BE49-F238E27FC236}">
                <a16:creationId xmlns:a16="http://schemas.microsoft.com/office/drawing/2014/main" id="{0415860B-A3C4-E460-13F2-EBC14B2DEA2F}"/>
              </a:ext>
            </a:extLst>
          </p:cNvPr>
          <p:cNvGrpSpPr/>
          <p:nvPr/>
        </p:nvGrpSpPr>
        <p:grpSpPr>
          <a:xfrm>
            <a:off x="8441750" y="155945"/>
            <a:ext cx="2923979" cy="2073044"/>
            <a:chOff x="0" y="0"/>
            <a:chExt cx="2840571" cy="1893519"/>
          </a:xfrm>
        </p:grpSpPr>
        <p:sp>
          <p:nvSpPr>
            <p:cNvPr id="110" name="Freeform 13">
              <a:extLst>
                <a:ext uri="{FF2B5EF4-FFF2-40B4-BE49-F238E27FC236}">
                  <a16:creationId xmlns:a16="http://schemas.microsoft.com/office/drawing/2014/main" id="{CB498261-F5F0-94E7-2C9A-D2E0E4D391D9}"/>
                </a:ext>
              </a:extLst>
            </p:cNvPr>
            <p:cNvSpPr/>
            <p:nvPr/>
          </p:nvSpPr>
          <p:spPr>
            <a:xfrm>
              <a:off x="0" y="0"/>
              <a:ext cx="2840609" cy="1893570"/>
            </a:xfrm>
            <a:custGeom>
              <a:avLst/>
              <a:gdLst/>
              <a:ahLst/>
              <a:cxnLst/>
              <a:rect l="l" t="t" r="r" b="b"/>
              <a:pathLst>
                <a:path w="2840609" h="1893570">
                  <a:moveTo>
                    <a:pt x="0" y="0"/>
                  </a:moveTo>
                  <a:lnTo>
                    <a:pt x="2840609" y="0"/>
                  </a:lnTo>
                  <a:lnTo>
                    <a:pt x="2840609" y="1893570"/>
                  </a:lnTo>
                  <a:lnTo>
                    <a:pt x="0" y="1893570"/>
                  </a:lnTo>
                  <a:lnTo>
                    <a:pt x="0" y="0"/>
                  </a:lnTo>
                  <a:close/>
                </a:path>
              </a:pathLst>
            </a:custGeom>
            <a:blipFill>
              <a:blip r:embed="rId9"/>
              <a:stretch>
                <a:fillRect l="-608" t="-928" r="-616" b="-910"/>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111" name="Group 14">
            <a:extLst>
              <a:ext uri="{FF2B5EF4-FFF2-40B4-BE49-F238E27FC236}">
                <a16:creationId xmlns:a16="http://schemas.microsoft.com/office/drawing/2014/main" id="{BB8F9FC5-2BD5-C50F-7913-2D4DD44B89FD}"/>
              </a:ext>
            </a:extLst>
          </p:cNvPr>
          <p:cNvGrpSpPr/>
          <p:nvPr/>
        </p:nvGrpSpPr>
        <p:grpSpPr>
          <a:xfrm>
            <a:off x="8441751" y="2342929"/>
            <a:ext cx="2915732" cy="1979067"/>
            <a:chOff x="0" y="0"/>
            <a:chExt cx="2840279" cy="1893519"/>
          </a:xfrm>
        </p:grpSpPr>
        <p:sp>
          <p:nvSpPr>
            <p:cNvPr id="112" name="Freeform 15">
              <a:extLst>
                <a:ext uri="{FF2B5EF4-FFF2-40B4-BE49-F238E27FC236}">
                  <a16:creationId xmlns:a16="http://schemas.microsoft.com/office/drawing/2014/main" id="{8FACB115-2FFA-264C-B7C8-E3818DF653C6}"/>
                </a:ext>
              </a:extLst>
            </p:cNvPr>
            <p:cNvSpPr/>
            <p:nvPr/>
          </p:nvSpPr>
          <p:spPr>
            <a:xfrm>
              <a:off x="0" y="0"/>
              <a:ext cx="2840228" cy="1893570"/>
            </a:xfrm>
            <a:custGeom>
              <a:avLst/>
              <a:gdLst/>
              <a:ahLst/>
              <a:cxnLst/>
              <a:rect l="l" t="t" r="r" b="b"/>
              <a:pathLst>
                <a:path w="2840228" h="1893570">
                  <a:moveTo>
                    <a:pt x="0" y="0"/>
                  </a:moveTo>
                  <a:lnTo>
                    <a:pt x="2840228" y="0"/>
                  </a:lnTo>
                  <a:lnTo>
                    <a:pt x="2840228" y="1893570"/>
                  </a:lnTo>
                  <a:lnTo>
                    <a:pt x="0" y="1893570"/>
                  </a:lnTo>
                  <a:lnTo>
                    <a:pt x="0" y="0"/>
                  </a:lnTo>
                  <a:close/>
                </a:path>
              </a:pathLst>
            </a:custGeom>
            <a:blipFill>
              <a:blip r:embed="rId10"/>
              <a:stretch>
                <a:fillRect r="-1" b="2"/>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113" name="TextBox 55">
            <a:extLst>
              <a:ext uri="{FF2B5EF4-FFF2-40B4-BE49-F238E27FC236}">
                <a16:creationId xmlns:a16="http://schemas.microsoft.com/office/drawing/2014/main" id="{3952D5CE-4603-EF5B-2B9A-B56644A807BB}"/>
              </a:ext>
            </a:extLst>
          </p:cNvPr>
          <p:cNvSpPr txBox="1"/>
          <p:nvPr/>
        </p:nvSpPr>
        <p:spPr>
          <a:xfrm>
            <a:off x="595575" y="2699929"/>
            <a:ext cx="7452956" cy="599588"/>
          </a:xfrm>
          <a:prstGeom prst="rect">
            <a:avLst/>
          </a:prstGeom>
        </p:spPr>
        <p:txBody>
          <a:bodyPr wrap="square" lIns="0" tIns="0" rIns="0" bIns="0" rtlCol="0" anchor="t">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Make</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your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summer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internship</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a success with Purdue University Residences’ comfortable and convenient housing. </a:t>
            </a:r>
            <a:b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br>
              <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endPar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endParaRPr>
          </a:p>
        </p:txBody>
      </p:sp>
      <p:sp>
        <p:nvSpPr>
          <p:cNvPr id="115" name="TextBox 65">
            <a:extLst>
              <a:ext uri="{FF2B5EF4-FFF2-40B4-BE49-F238E27FC236}">
                <a16:creationId xmlns:a16="http://schemas.microsoft.com/office/drawing/2014/main" id="{BB6CC0B7-5AA6-4A42-6C5B-A9F28C3D77A4}"/>
              </a:ext>
            </a:extLst>
          </p:cNvPr>
          <p:cNvSpPr txBox="1"/>
          <p:nvPr/>
        </p:nvSpPr>
        <p:spPr>
          <a:xfrm>
            <a:off x="595575" y="4995031"/>
            <a:ext cx="7452956" cy="307777"/>
          </a:xfrm>
          <a:prstGeom prst="rect">
            <a:avLst/>
          </a:prstGeom>
        </p:spPr>
        <p:txBody>
          <a:bodyPr wrap="square" lIns="0" tIns="0" rIns="0" bIns="0" rtlCol="0" anchor="t">
            <a:spAutoFit/>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11" normalizeH="0" baseline="0" noProof="0" dirty="0">
                <a:ln>
                  <a:noFill/>
                </a:ln>
                <a:solidFill>
                  <a:srgbClr val="231F20"/>
                </a:solidFill>
                <a:effectLst/>
                <a:uLnTx/>
                <a:uFillTx/>
                <a:latin typeface="Franklin Gothic Book" panose="020B0503020102020204"/>
                <a:ea typeface="Open Sans Condensed Medium" panose="020B0604020202020204" charset="0"/>
                <a:cs typeface="Open Sans Condensed Medium" panose="020B0604020202020204" charset="0"/>
                <a:sym typeface="Open Sans Condensed Medium"/>
              </a:rPr>
              <a:t>Each resident must be at least 18 years of age, enrolled in an internship at Purdue University or the greater Indianapolis area, enrolled in a higher education, degree-seeking program and must abide by the guidelines of behavior for University Residences.</a:t>
            </a:r>
          </a:p>
        </p:txBody>
      </p:sp>
      <p:sp>
        <p:nvSpPr>
          <p:cNvPr id="2" name="TextBox 1">
            <a:extLst>
              <a:ext uri="{FF2B5EF4-FFF2-40B4-BE49-F238E27FC236}">
                <a16:creationId xmlns:a16="http://schemas.microsoft.com/office/drawing/2014/main" id="{A0D47567-4B70-985D-809F-9E990C4456D8}"/>
              </a:ext>
            </a:extLst>
          </p:cNvPr>
          <p:cNvSpPr txBox="1"/>
          <p:nvPr/>
        </p:nvSpPr>
        <p:spPr>
          <a:xfrm>
            <a:off x="595575" y="3041960"/>
            <a:ext cx="363239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Private bedroom/bathroom within four-person apartment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Fully Furnished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 Kitchen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In-unit Laundry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 Site Pool, Gym, Courtyard</a:t>
            </a:r>
          </a:p>
        </p:txBody>
      </p:sp>
      <p:sp>
        <p:nvSpPr>
          <p:cNvPr id="4" name="TextBox 3">
            <a:extLst>
              <a:ext uri="{FF2B5EF4-FFF2-40B4-BE49-F238E27FC236}">
                <a16:creationId xmlns:a16="http://schemas.microsoft.com/office/drawing/2014/main" id="{2D1192C2-186E-9CCB-8985-B2508C1E6933}"/>
              </a:ext>
            </a:extLst>
          </p:cNvPr>
          <p:cNvSpPr txBox="1"/>
          <p:nvPr/>
        </p:nvSpPr>
        <p:spPr>
          <a:xfrm>
            <a:off x="4356491" y="3047404"/>
            <a:ext cx="3632393"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Live-In Staff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24/7 Access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Gated Parking Garage (optional)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Downtown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One block from IndyGo bus lines </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(Red, Green, Purple)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026" name="Picture 2">
            <a:extLst>
              <a:ext uri="{FF2B5EF4-FFF2-40B4-BE49-F238E27FC236}">
                <a16:creationId xmlns:a16="http://schemas.microsoft.com/office/drawing/2014/main" id="{A7ABD055-8918-401D-63E2-45417D5A16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9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ain going through a city&#10;&#10;AI-generated content may be incorrect.">
            <a:extLst>
              <a:ext uri="{FF2B5EF4-FFF2-40B4-BE49-F238E27FC236}">
                <a16:creationId xmlns:a16="http://schemas.microsoft.com/office/drawing/2014/main" id="{74604C43-BE56-A687-8738-DDF96592F78B}"/>
              </a:ext>
            </a:extLst>
          </p:cNvPr>
          <p:cNvPicPr>
            <a:picLocks noChangeAspect="1"/>
          </p:cNvPicPr>
          <p:nvPr/>
        </p:nvPicPr>
        <p:blipFill>
          <a:blip r:embed="rId2"/>
          <a:stretch>
            <a:fillRect/>
          </a:stretch>
        </p:blipFill>
        <p:spPr>
          <a:xfrm>
            <a:off x="-4901" y="1518"/>
            <a:ext cx="6238322" cy="2802006"/>
          </a:xfrm>
          <a:prstGeom prst="rect">
            <a:avLst/>
          </a:prstGeom>
        </p:spPr>
      </p:pic>
      <p:sp>
        <p:nvSpPr>
          <p:cNvPr id="7" name="TextBox 6">
            <a:extLst>
              <a:ext uri="{FF2B5EF4-FFF2-40B4-BE49-F238E27FC236}">
                <a16:creationId xmlns:a16="http://schemas.microsoft.com/office/drawing/2014/main" id="{8A960B1A-3123-E9EC-EB6D-CA1532FBA2C9}"/>
              </a:ext>
            </a:extLst>
          </p:cNvPr>
          <p:cNvSpPr txBox="1"/>
          <p:nvPr/>
        </p:nvSpPr>
        <p:spPr>
          <a:xfrm>
            <a:off x="6228522" y="403088"/>
            <a:ext cx="52235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Franklin Gothic Book" panose="020B0503020102020204"/>
                <a:ea typeface="+mn-ea"/>
                <a:cs typeface="+mn-cs"/>
              </a:rPr>
              <a:t>LEARN MORE &amp; APPLY ONLINE AT:</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www.indytransportationclub.com/scholarship</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46AD4C81-8EBD-E69E-D53F-EE937AA76E03}"/>
              </a:ext>
            </a:extLst>
          </p:cNvPr>
          <p:cNvSpPr txBox="1"/>
          <p:nvPr/>
        </p:nvSpPr>
        <p:spPr>
          <a:xfrm>
            <a:off x="3114261" y="4919870"/>
            <a:ext cx="42186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Franklin Gothic Book" panose="020B0503020102020204"/>
                <a:ea typeface="+mn-ea"/>
                <a:cs typeface="+mn-cs"/>
              </a:rPr>
              <a:t>Applications are open until October 31st</a:t>
            </a: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p>
        </p:txBody>
      </p:sp>
      <p:pic>
        <p:nvPicPr>
          <p:cNvPr id="9" name="Graphic 8" descr="Checkbox Checked with solid fill">
            <a:extLst>
              <a:ext uri="{FF2B5EF4-FFF2-40B4-BE49-F238E27FC236}">
                <a16:creationId xmlns:a16="http://schemas.microsoft.com/office/drawing/2014/main" id="{426AFF35-01AE-4606-EE38-407FC53BE3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1779105"/>
            <a:ext cx="318053" cy="307010"/>
          </a:xfrm>
          <a:prstGeom prst="rect">
            <a:avLst/>
          </a:prstGeom>
        </p:spPr>
      </p:pic>
      <p:pic>
        <p:nvPicPr>
          <p:cNvPr id="10" name="Graphic 9" descr="Checkbox Checked with solid fill">
            <a:extLst>
              <a:ext uri="{FF2B5EF4-FFF2-40B4-BE49-F238E27FC236}">
                <a16:creationId xmlns:a16="http://schemas.microsoft.com/office/drawing/2014/main" id="{71519C81-D713-2247-6E21-5E2AB0C93E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2242931"/>
            <a:ext cx="318053" cy="307010"/>
          </a:xfrm>
          <a:prstGeom prst="rect">
            <a:avLst/>
          </a:prstGeom>
        </p:spPr>
      </p:pic>
      <p:sp>
        <p:nvSpPr>
          <p:cNvPr id="13" name="TextBox 12">
            <a:extLst>
              <a:ext uri="{FF2B5EF4-FFF2-40B4-BE49-F238E27FC236}">
                <a16:creationId xmlns:a16="http://schemas.microsoft.com/office/drawing/2014/main" id="{082CBF12-1181-C374-310D-C6DA72E36614}"/>
              </a:ext>
            </a:extLst>
          </p:cNvPr>
          <p:cNvSpPr txBox="1"/>
          <p:nvPr/>
        </p:nvSpPr>
        <p:spPr>
          <a:xfrm>
            <a:off x="143566" y="3252304"/>
            <a:ext cx="10126868" cy="1549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Are you a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Purdue Motorsports Engineering</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student whose degree could be impacted </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by </a:t>
            </a: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rPr>
              <a:t>Supply Chain Logistics or Transportation</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ranklin Gothic Book" panose="020B0503020102020204"/>
                <a:ea typeface="+mn-ea"/>
                <a:cs typeface="+mn-cs"/>
              </a:rPr>
              <a:t>Apply now for the</a:t>
            </a:r>
            <a:r>
              <a:rPr kumimoji="0" lang="en-US" sz="2400" b="0" i="1" u="none" strike="noStrike" kern="1200" cap="none" spc="0" normalizeH="0" baseline="0" noProof="0" dirty="0">
                <a:ln>
                  <a:noFill/>
                </a:ln>
                <a:solidFill>
                  <a:srgbClr val="000000"/>
                </a:solidFill>
                <a:effectLst/>
                <a:uLnTx/>
                <a:uFillTx/>
                <a:latin typeface="Franklin Gothic Book" panose="020B0503020102020204"/>
                <a:ea typeface="+mn-ea"/>
                <a:cs typeface="+mn-cs"/>
              </a:rPr>
              <a:t> Indianapolis Transportation Club's</a:t>
            </a: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annual scholarship! </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Scholarships will be awarded at </a:t>
            </a:r>
            <a: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t>the ITC Annual Dinner in December</a:t>
            </a:r>
            <a:endPar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A4F6436E-BF9D-82B3-B153-ED151A25F1C2}"/>
              </a:ext>
            </a:extLst>
          </p:cNvPr>
          <p:cNvPicPr>
            <a:picLocks noChangeAspect="1"/>
          </p:cNvPicPr>
          <p:nvPr/>
        </p:nvPicPr>
        <p:blipFill>
          <a:blip r:embed="rId5"/>
          <a:stretch>
            <a:fillRect/>
          </a:stretch>
        </p:blipFill>
        <p:spPr>
          <a:xfrm>
            <a:off x="9331294" y="4721207"/>
            <a:ext cx="2860706" cy="2136793"/>
          </a:xfrm>
          <a:prstGeom prst="rect">
            <a:avLst/>
          </a:prstGeom>
        </p:spPr>
      </p:pic>
      <p:sp>
        <p:nvSpPr>
          <p:cNvPr id="15" name="TextBox 14">
            <a:extLst>
              <a:ext uri="{FF2B5EF4-FFF2-40B4-BE49-F238E27FC236}">
                <a16:creationId xmlns:a16="http://schemas.microsoft.com/office/drawing/2014/main" id="{872C8CEE-755A-C4D1-CD8C-A9531072BA46}"/>
              </a:ext>
            </a:extLst>
          </p:cNvPr>
          <p:cNvSpPr txBox="1"/>
          <p:nvPr/>
        </p:nvSpPr>
        <p:spPr>
          <a:xfrm>
            <a:off x="7686260" y="1397000"/>
            <a:ext cx="1932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800" b="1" i="0" u="sng" strike="noStrike" kern="1200" cap="none" spc="0" normalizeH="0" baseline="0" noProof="0">
                <a:ln>
                  <a:noFill/>
                </a:ln>
                <a:solidFill>
                  <a:srgbClr val="000000"/>
                </a:solidFill>
                <a:effectLst/>
                <a:uLnTx/>
                <a:uFillTx/>
                <a:latin typeface="Franklin Gothic Book"/>
                <a:ea typeface="+mn-ea"/>
                <a:cs typeface="+mn-cs"/>
              </a:rPr>
              <a:t>HOW TO APPLY</a:t>
            </a:r>
            <a:r>
              <a:rPr kumimoji="0" sz="1800" b="0" i="0" u="sng" strike="noStrike" kern="1200" cap="none" spc="0" normalizeH="0" baseline="0" noProof="0">
                <a:ln>
                  <a:noFill/>
                </a:ln>
                <a:solidFill>
                  <a:srgbClr val="000000"/>
                </a:solidFill>
                <a:effectLst/>
                <a:uLnTx/>
                <a:uFillTx/>
                <a:latin typeface="Franklin Gothic Book"/>
                <a:ea typeface="Franklin Gothic Book"/>
                <a:cs typeface="Franklin Gothic Book"/>
              </a:rPr>
              <a:t>​</a:t>
            </a:r>
            <a:endParaRPr kumimoji="0" lang="en-US" sz="1800" b="0" i="0" u="sng"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6" name="TextBox 15">
            <a:extLst>
              <a:ext uri="{FF2B5EF4-FFF2-40B4-BE49-F238E27FC236}">
                <a16:creationId xmlns:a16="http://schemas.microsoft.com/office/drawing/2014/main" id="{25212D53-0682-CB8E-6A7E-55BBDA17A49B}"/>
              </a:ext>
            </a:extLst>
          </p:cNvPr>
          <p:cNvSpPr txBox="1"/>
          <p:nvPr/>
        </p:nvSpPr>
        <p:spPr>
          <a:xfrm>
            <a:off x="7178261" y="1761436"/>
            <a:ext cx="42738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a:ea typeface="+mn-ea"/>
                <a:cs typeface="+mn-cs"/>
              </a:rPr>
              <a:t>Submit an application form online </a:t>
            </a:r>
            <a:r>
              <a:rPr kumimoji="0" sz="1600" b="0" i="0" u="none" strike="noStrike" kern="1200" cap="none" spc="0" normalizeH="0" baseline="0" noProof="0" dirty="0">
                <a:ln>
                  <a:noFill/>
                </a:ln>
                <a:solidFill>
                  <a:srgbClr val="000000"/>
                </a:solidFill>
                <a:effectLst/>
                <a:uLnTx/>
                <a:uFillTx/>
                <a:latin typeface="Franklin Gothic Book"/>
                <a:ea typeface="Franklin Gothic Book"/>
                <a:cs typeface="Franklin Gothic Book"/>
              </a:rPr>
              <a:t>​</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7" name="TextBox 16">
            <a:extLst>
              <a:ext uri="{FF2B5EF4-FFF2-40B4-BE49-F238E27FC236}">
                <a16:creationId xmlns:a16="http://schemas.microsoft.com/office/drawing/2014/main" id="{CD620626-97E7-2B7C-2117-1B7A3EE9436E}"/>
              </a:ext>
            </a:extLst>
          </p:cNvPr>
          <p:cNvSpPr txBox="1"/>
          <p:nvPr/>
        </p:nvSpPr>
        <p:spPr>
          <a:xfrm>
            <a:off x="7178261" y="2214218"/>
            <a:ext cx="3092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Write an essay</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8" name="Graphic 17" descr="Checkbox Checked with solid fill">
            <a:extLst>
              <a:ext uri="{FF2B5EF4-FFF2-40B4-BE49-F238E27FC236}">
                <a16:creationId xmlns:a16="http://schemas.microsoft.com/office/drawing/2014/main" id="{8E420DA7-9FA4-C951-0249-843FA90DAD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2673627"/>
            <a:ext cx="318053" cy="307010"/>
          </a:xfrm>
          <a:prstGeom prst="rect">
            <a:avLst/>
          </a:prstGeom>
        </p:spPr>
      </p:pic>
      <p:sp>
        <p:nvSpPr>
          <p:cNvPr id="19" name="TextBox 18">
            <a:extLst>
              <a:ext uri="{FF2B5EF4-FFF2-40B4-BE49-F238E27FC236}">
                <a16:creationId xmlns:a16="http://schemas.microsoft.com/office/drawing/2014/main" id="{87EA0809-DC4A-1637-CB81-4B4589524C1B}"/>
              </a:ext>
            </a:extLst>
          </p:cNvPr>
          <p:cNvSpPr txBox="1"/>
          <p:nvPr/>
        </p:nvSpPr>
        <p:spPr>
          <a:xfrm>
            <a:off x="7178261" y="2678043"/>
            <a:ext cx="6096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ranklin Gothic Book"/>
                <a:ea typeface="+mn-ea"/>
                <a:cs typeface="+mn-cs"/>
              </a:rPr>
              <a:t>Provide a recommendation letter</a:t>
            </a:r>
            <a:r>
              <a:rPr kumimoji="0" sz="1600" b="0" i="0" u="none" strike="noStrike" kern="1200" cap="none" spc="0" normalizeH="0" baseline="0" noProof="0">
                <a:ln>
                  <a:noFill/>
                </a:ln>
                <a:solidFill>
                  <a:srgbClr val="000000"/>
                </a:solidFill>
                <a:effectLst/>
                <a:uLnTx/>
                <a:uFillTx/>
                <a:latin typeface="Franklin Gothic Book"/>
                <a:ea typeface="Franklin Gothic Book"/>
                <a:cs typeface="Franklin Gothic Book"/>
              </a:rPr>
              <a:t>​</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7388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E97268-DED5-939D-9CF0-4810AFC0E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58449"/>
            <a:ext cx="12740640" cy="691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916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03D8B-AC8F-850A-24B4-A4340381D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684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7AFE2A-012D-DE32-141D-6991C16B1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5921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2CBA-026F-7E96-546F-23B8813A83DA}"/>
              </a:ext>
            </a:extLst>
          </p:cNvPr>
          <p:cNvSpPr>
            <a:spLocks noGrp="1"/>
          </p:cNvSpPr>
          <p:nvPr>
            <p:ph type="title"/>
          </p:nvPr>
        </p:nvSpPr>
        <p:spPr>
          <a:xfrm>
            <a:off x="577221" y="416087"/>
            <a:ext cx="10257555" cy="719757"/>
          </a:xfrm>
        </p:spPr>
        <p:txBody>
          <a:bodyPr/>
          <a:lstStyle/>
          <a:p>
            <a:r>
              <a:rPr lang="en-US" sz="4800" dirty="0">
                <a:solidFill>
                  <a:srgbClr val="CFB991"/>
                </a:solidFill>
              </a:rPr>
              <a:t>Mechanical Engineering Student Forum (Indy)</a:t>
            </a:r>
          </a:p>
        </p:txBody>
      </p:sp>
      <p:sp>
        <p:nvSpPr>
          <p:cNvPr id="3" name="Text Placeholder 2">
            <a:extLst>
              <a:ext uri="{FF2B5EF4-FFF2-40B4-BE49-F238E27FC236}">
                <a16:creationId xmlns:a16="http://schemas.microsoft.com/office/drawing/2014/main" id="{CE8FBDCD-BC38-D4A8-A210-EA02F2610057}"/>
              </a:ext>
            </a:extLst>
          </p:cNvPr>
          <p:cNvSpPr>
            <a:spLocks noGrp="1"/>
          </p:cNvSpPr>
          <p:nvPr>
            <p:ph type="body" sz="quarter" idx="10"/>
          </p:nvPr>
        </p:nvSpPr>
        <p:spPr>
          <a:xfrm>
            <a:off x="577221" y="1412661"/>
            <a:ext cx="7384958" cy="449263"/>
          </a:xfrm>
        </p:spPr>
        <p:txBody>
          <a:bodyPr>
            <a:noAutofit/>
          </a:bodyPr>
          <a:lstStyle/>
          <a:p>
            <a:r>
              <a:rPr lang="en-US" sz="3600" b="1" i="1" dirty="0">
                <a:solidFill>
                  <a:srgbClr val="555960"/>
                </a:solidFill>
              </a:rPr>
              <a:t>Thursday, April 30 | 5:30pm in IO 101</a:t>
            </a:r>
          </a:p>
        </p:txBody>
      </p:sp>
      <p:sp>
        <p:nvSpPr>
          <p:cNvPr id="4" name="TextBox 3">
            <a:extLst>
              <a:ext uri="{FF2B5EF4-FFF2-40B4-BE49-F238E27FC236}">
                <a16:creationId xmlns:a16="http://schemas.microsoft.com/office/drawing/2014/main" id="{E091BF3C-5645-57A4-C7E6-F0BBACBB718B}"/>
              </a:ext>
            </a:extLst>
          </p:cNvPr>
          <p:cNvSpPr txBox="1"/>
          <p:nvPr/>
        </p:nvSpPr>
        <p:spPr>
          <a:xfrm>
            <a:off x="577221" y="2731565"/>
            <a:ext cx="466763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Acumin Pro" panose="020B0504020202020204"/>
                <a:ea typeface="+mn-ea"/>
                <a:cs typeface="+mn-cs"/>
              </a:rPr>
              <a:t>All students are welcome to join the Mechanical Engineering Student Forum (Indy) hosted by ASME.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uLnTx/>
              <a:uFillTx/>
              <a:latin typeface="Acumin Pro" panose="020B05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Acumin Pro" panose="020B0504020202020204"/>
                <a:ea typeface="+mn-ea"/>
                <a:cs typeface="+mn-cs"/>
              </a:rPr>
              <a:t>Pizza will be served for guests* followed by pre-submitted questions, and then an open Q&amp;A.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FFFF"/>
                </a:solidFill>
                <a:effectLst/>
                <a:uLnTx/>
                <a:uFillTx/>
                <a:latin typeface="Acumin Pro" panose="020B0504020202020204"/>
                <a:ea typeface="+mn-ea"/>
                <a:cs typeface="+mn-cs"/>
              </a:rPr>
              <a:t>*While supplies last</a:t>
            </a:r>
          </a:p>
        </p:txBody>
      </p:sp>
      <p:pic>
        <p:nvPicPr>
          <p:cNvPr id="8" name="Picture 7">
            <a:extLst>
              <a:ext uri="{FF2B5EF4-FFF2-40B4-BE49-F238E27FC236}">
                <a16:creationId xmlns:a16="http://schemas.microsoft.com/office/drawing/2014/main" id="{5E7F73BA-E43B-B5A5-B0FC-242C623AFD33}"/>
              </a:ext>
            </a:extLst>
          </p:cNvPr>
          <p:cNvPicPr>
            <a:picLocks noChangeAspect="1"/>
          </p:cNvPicPr>
          <p:nvPr/>
        </p:nvPicPr>
        <p:blipFill>
          <a:blip r:embed="rId3"/>
          <a:stretch>
            <a:fillRect/>
          </a:stretch>
        </p:blipFill>
        <p:spPr>
          <a:xfrm>
            <a:off x="7710135" y="2600406"/>
            <a:ext cx="3124641" cy="3124641"/>
          </a:xfrm>
          <a:prstGeom prst="rect">
            <a:avLst/>
          </a:prstGeom>
        </p:spPr>
      </p:pic>
      <p:sp>
        <p:nvSpPr>
          <p:cNvPr id="9" name="TextBox 8">
            <a:extLst>
              <a:ext uri="{FF2B5EF4-FFF2-40B4-BE49-F238E27FC236}">
                <a16:creationId xmlns:a16="http://schemas.microsoft.com/office/drawing/2014/main" id="{9998641B-5185-99AA-401D-E71EF2F3D8A4}"/>
              </a:ext>
            </a:extLst>
          </p:cNvPr>
          <p:cNvSpPr txBox="1"/>
          <p:nvPr/>
        </p:nvSpPr>
        <p:spPr>
          <a:xfrm>
            <a:off x="8175798" y="2138741"/>
            <a:ext cx="21933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FFFF"/>
                </a:solidFill>
                <a:effectLst/>
                <a:uLnTx/>
                <a:uFillTx/>
                <a:latin typeface="Acumin Pro" panose="020B0504020202020204"/>
                <a:ea typeface="+mn-ea"/>
                <a:cs typeface="+mn-cs"/>
              </a:rPr>
              <a:t>Use this QR code if you’d like to submit questions ahead of time.</a:t>
            </a:r>
          </a:p>
        </p:txBody>
      </p:sp>
    </p:spTree>
    <p:extLst>
      <p:ext uri="{BB962C8B-B14F-4D97-AF65-F5344CB8AC3E}">
        <p14:creationId xmlns:p14="http://schemas.microsoft.com/office/powerpoint/2010/main" val="3555266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115D7-6C74-6528-F23C-B81DEA42F2D7}"/>
              </a:ext>
            </a:extLst>
          </p:cNvPr>
          <p:cNvSpPr>
            <a:spLocks noGrp="1"/>
          </p:cNvSpPr>
          <p:nvPr>
            <p:ph type="title"/>
          </p:nvPr>
        </p:nvSpPr>
        <p:spPr/>
        <p:txBody>
          <a:bodyPr>
            <a:normAutofit fontScale="90000"/>
          </a:bodyPr>
          <a:lstStyle/>
          <a:p>
            <a:r>
              <a:rPr lang="en-US" dirty="0"/>
              <a:t>INDY AMPLIFIED: Summer in the Circle City</a:t>
            </a:r>
          </a:p>
        </p:txBody>
      </p:sp>
      <p:sp>
        <p:nvSpPr>
          <p:cNvPr id="6" name="Text Placeholder 5">
            <a:extLst>
              <a:ext uri="{FF2B5EF4-FFF2-40B4-BE49-F238E27FC236}">
                <a16:creationId xmlns:a16="http://schemas.microsoft.com/office/drawing/2014/main" id="{ED0C898A-2FF1-8C4F-2A46-D380387196DD}"/>
              </a:ext>
            </a:extLst>
          </p:cNvPr>
          <p:cNvSpPr>
            <a:spLocks noGrp="1"/>
          </p:cNvSpPr>
          <p:nvPr>
            <p:ph type="body" sz="quarter" idx="13"/>
          </p:nvPr>
        </p:nvSpPr>
        <p:spPr/>
        <p:txBody>
          <a:bodyPr/>
          <a:lstStyle/>
          <a:p>
            <a:pPr algn="r"/>
            <a:r>
              <a:rPr lang="en-US" sz="2800" dirty="0">
                <a:solidFill>
                  <a:schemeClr val="accent1"/>
                </a:solidFill>
              </a:rPr>
              <a:t>TRANSFORM YOUR SUMMER EXPERIENCE IN INDIANAPOLIS</a:t>
            </a:r>
          </a:p>
        </p:txBody>
      </p:sp>
      <p:grpSp>
        <p:nvGrpSpPr>
          <p:cNvPr id="19" name="Group 18">
            <a:extLst>
              <a:ext uri="{FF2B5EF4-FFF2-40B4-BE49-F238E27FC236}">
                <a16:creationId xmlns:a16="http://schemas.microsoft.com/office/drawing/2014/main" id="{69C6EC26-9D3D-0090-F250-F94EE30CBF8A}"/>
              </a:ext>
            </a:extLst>
          </p:cNvPr>
          <p:cNvGrpSpPr/>
          <p:nvPr/>
        </p:nvGrpSpPr>
        <p:grpSpPr>
          <a:xfrm>
            <a:off x="7018078" y="2291837"/>
            <a:ext cx="3882343" cy="2489897"/>
            <a:chOff x="7006569" y="2512418"/>
            <a:chExt cx="3882343" cy="2489897"/>
          </a:xfrm>
        </p:grpSpPr>
        <p:cxnSp>
          <p:nvCxnSpPr>
            <p:cNvPr id="9" name="Straight Connector 8">
              <a:extLst>
                <a:ext uri="{FF2B5EF4-FFF2-40B4-BE49-F238E27FC236}">
                  <a16:creationId xmlns:a16="http://schemas.microsoft.com/office/drawing/2014/main" id="{31872CCC-F447-33FF-68ED-8F5972FE7AC7}"/>
                </a:ext>
              </a:extLst>
            </p:cNvPr>
            <p:cNvCxnSpPr/>
            <p:nvPr/>
          </p:nvCxnSpPr>
          <p:spPr>
            <a:xfrm>
              <a:off x="7006569" y="4543743"/>
              <a:ext cx="388234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AB47D554-0F98-0B4D-A0B1-E5EEF25D681C}"/>
                </a:ext>
              </a:extLst>
            </p:cNvPr>
            <p:cNvSpPr txBox="1"/>
            <p:nvPr/>
          </p:nvSpPr>
          <p:spPr>
            <a:xfrm>
              <a:off x="7263095" y="4602205"/>
              <a:ext cx="34918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rPr>
                <a:t>Raja Ali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rPr>
                <a:t>Summer 2025 Program Graduate</a:t>
              </a:r>
              <a:endParaRPr kumimoji="0" lang="de-DE"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endParaRPr>
            </a:p>
          </p:txBody>
        </p:sp>
        <p:sp>
          <p:nvSpPr>
            <p:cNvPr id="17" name="TextBox 16">
              <a:extLst>
                <a:ext uri="{FF2B5EF4-FFF2-40B4-BE49-F238E27FC236}">
                  <a16:creationId xmlns:a16="http://schemas.microsoft.com/office/drawing/2014/main" id="{54661C98-5E27-D35D-B306-DC2DA8288635}"/>
                </a:ext>
              </a:extLst>
            </p:cNvPr>
            <p:cNvSpPr txBox="1"/>
            <p:nvPr/>
          </p:nvSpPr>
          <p:spPr>
            <a:xfrm>
              <a:off x="7006569" y="2512418"/>
              <a:ext cx="388234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rPr>
                <a:t>The single most TRANSFORMATIVE SKILL I gained is PURPOSE-DRIVEN NETWORKING. Indy Amplified taught me to move beyond polite introductions toward building sustained, mutually beneficial relationships." </a:t>
              </a:r>
              <a:endPar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18" name="Group 17">
            <a:extLst>
              <a:ext uri="{FF2B5EF4-FFF2-40B4-BE49-F238E27FC236}">
                <a16:creationId xmlns:a16="http://schemas.microsoft.com/office/drawing/2014/main" id="{4A316E58-10E4-EBE0-234E-24DC20D80EB3}"/>
              </a:ext>
            </a:extLst>
          </p:cNvPr>
          <p:cNvGrpSpPr/>
          <p:nvPr/>
        </p:nvGrpSpPr>
        <p:grpSpPr>
          <a:xfrm>
            <a:off x="6721750" y="1733176"/>
            <a:ext cx="4597510" cy="3221377"/>
            <a:chOff x="6660495" y="1908011"/>
            <a:chExt cx="4597510" cy="3221377"/>
          </a:xfrm>
        </p:grpSpPr>
        <p:sp>
          <p:nvSpPr>
            <p:cNvPr id="12" name="Rectangle 11">
              <a:extLst>
                <a:ext uri="{FF2B5EF4-FFF2-40B4-BE49-F238E27FC236}">
                  <a16:creationId xmlns:a16="http://schemas.microsoft.com/office/drawing/2014/main" id="{785BAAD2-4CE1-B47C-5479-7B530E75C646}"/>
                </a:ext>
              </a:extLst>
            </p:cNvPr>
            <p:cNvSpPr/>
            <p:nvPr/>
          </p:nvSpPr>
          <p:spPr>
            <a:xfrm>
              <a:off x="6660495" y="2233766"/>
              <a:ext cx="4597510" cy="2895622"/>
            </a:xfrm>
            <a:prstGeom prst="rect">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EFFFF"/>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B00FAC77-4503-165C-F24D-1E0705670BB2}"/>
                </a:ext>
              </a:extLst>
            </p:cNvPr>
            <p:cNvSpPr/>
            <p:nvPr/>
          </p:nvSpPr>
          <p:spPr>
            <a:xfrm>
              <a:off x="8427367" y="1908011"/>
              <a:ext cx="1191947" cy="65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grpSp>
      <p:pic>
        <p:nvPicPr>
          <p:cNvPr id="11" name="Graphic 10" descr="Open quotation mark with solid fill">
            <a:extLst>
              <a:ext uri="{FF2B5EF4-FFF2-40B4-BE49-F238E27FC236}">
                <a16:creationId xmlns:a16="http://schemas.microsoft.com/office/drawing/2014/main" id="{E5277B77-C5C7-14D0-0F51-FD5B58E8B0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538" y="1282530"/>
            <a:ext cx="1294114" cy="1303020"/>
          </a:xfrm>
          <a:prstGeom prst="rect">
            <a:avLst/>
          </a:prstGeom>
        </p:spPr>
      </p:pic>
      <p:pic>
        <p:nvPicPr>
          <p:cNvPr id="7" name="Picture Placeholder 6">
            <a:extLst>
              <a:ext uri="{FF2B5EF4-FFF2-40B4-BE49-F238E27FC236}">
                <a16:creationId xmlns:a16="http://schemas.microsoft.com/office/drawing/2014/main" id="{4605EB68-6FE5-C6BA-1E82-2D7F362ABA3C}"/>
              </a:ext>
            </a:extLst>
          </p:cNvPr>
          <p:cNvPicPr>
            <a:picLocks noGrp="1" noChangeAspect="1"/>
          </p:cNvPicPr>
          <p:nvPr>
            <p:ph type="pic" idx="1"/>
          </p:nvPr>
        </p:nvPicPr>
        <p:blipFill>
          <a:blip r:embed="rId4"/>
          <a:srcRect l="15720" t="-186" r="-10" b="186"/>
          <a:stretch>
            <a:fillRect/>
          </a:stretch>
        </p:blipFill>
        <p:spPr>
          <a:xfrm>
            <a:off x="446313" y="1543323"/>
            <a:ext cx="5458727" cy="4317728"/>
          </a:xfrm>
        </p:spPr>
      </p:pic>
      <p:sp>
        <p:nvSpPr>
          <p:cNvPr id="10" name="TextBox 9">
            <a:extLst>
              <a:ext uri="{FF2B5EF4-FFF2-40B4-BE49-F238E27FC236}">
                <a16:creationId xmlns:a16="http://schemas.microsoft.com/office/drawing/2014/main" id="{C4DB4823-1BCB-27BA-56AF-0B73DEA4FB49}"/>
              </a:ext>
            </a:extLst>
          </p:cNvPr>
          <p:cNvSpPr txBox="1"/>
          <p:nvPr/>
        </p:nvSpPr>
        <p:spPr>
          <a:xfrm>
            <a:off x="6562932" y="5713693"/>
            <a:ext cx="609447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Learn more &amp; Apply before April 15</a:t>
            </a:r>
          </a:p>
        </p:txBody>
      </p:sp>
      <p:pic>
        <p:nvPicPr>
          <p:cNvPr id="16" name="Picture 15">
            <a:extLst>
              <a:ext uri="{FF2B5EF4-FFF2-40B4-BE49-F238E27FC236}">
                <a16:creationId xmlns:a16="http://schemas.microsoft.com/office/drawing/2014/main" id="{53A8C0BC-70BB-F0FF-6AF1-74A2D4705295}"/>
              </a:ext>
            </a:extLst>
          </p:cNvPr>
          <p:cNvPicPr>
            <a:picLocks noChangeAspect="1"/>
          </p:cNvPicPr>
          <p:nvPr/>
        </p:nvPicPr>
        <p:blipFill>
          <a:blip r:embed="rId5"/>
          <a:stretch>
            <a:fillRect/>
          </a:stretch>
        </p:blipFill>
        <p:spPr>
          <a:xfrm>
            <a:off x="9920251" y="5239435"/>
            <a:ext cx="1428823" cy="1416123"/>
          </a:xfrm>
          <a:prstGeom prst="rect">
            <a:avLst/>
          </a:prstGeom>
        </p:spPr>
      </p:pic>
      <p:sp>
        <p:nvSpPr>
          <p:cNvPr id="20" name="TextBox 19">
            <a:extLst>
              <a:ext uri="{FF2B5EF4-FFF2-40B4-BE49-F238E27FC236}">
                <a16:creationId xmlns:a16="http://schemas.microsoft.com/office/drawing/2014/main" id="{F030D56B-F28C-3C9C-C5C4-9E6848EE7979}"/>
              </a:ext>
            </a:extLst>
          </p:cNvPr>
          <p:cNvSpPr txBox="1"/>
          <p:nvPr/>
        </p:nvSpPr>
        <p:spPr>
          <a:xfrm>
            <a:off x="2666307" y="1994027"/>
            <a:ext cx="319754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Build Professional Skills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Create a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Explore the City</a:t>
            </a:r>
          </a:p>
        </p:txBody>
      </p:sp>
    </p:spTree>
    <p:extLst>
      <p:ext uri="{BB962C8B-B14F-4D97-AF65-F5344CB8AC3E}">
        <p14:creationId xmlns:p14="http://schemas.microsoft.com/office/powerpoint/2010/main" val="3365050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378488" y="1209905"/>
            <a:ext cx="7763458" cy="592834"/>
          </a:xfrm>
        </p:spPr>
        <p:txBody>
          <a:bodyPr/>
          <a:lstStyle/>
          <a:p>
            <a:r>
              <a:rPr lang="en-US" sz="6000" dirty="0"/>
              <a:t>Turn Your Skills </a:t>
            </a:r>
            <a:br>
              <a:rPr lang="en-US" sz="6000" dirty="0"/>
            </a:br>
            <a:r>
              <a:rPr lang="en-US" sz="6000" dirty="0"/>
              <a:t>Into A Job Offer</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378488" y="2551683"/>
            <a:ext cx="7350084" cy="2977247"/>
          </a:xfrm>
        </p:spPr>
        <p:txBody>
          <a:bodyPr/>
          <a:lstStyle/>
          <a:p>
            <a:r>
              <a:rPr lang="en-US" sz="2800" dirty="0">
                <a:solidFill>
                  <a:schemeClr val="bg1"/>
                </a:solidFill>
              </a:rPr>
              <a:t>Fall 2026 - Take Purdue Polytechnics </a:t>
            </a:r>
            <a:br>
              <a:rPr lang="en-US" sz="2800" dirty="0">
                <a:solidFill>
                  <a:schemeClr val="bg1"/>
                </a:solidFill>
              </a:rPr>
            </a:br>
            <a:r>
              <a:rPr lang="en-US" sz="2800" dirty="0">
                <a:solidFill>
                  <a:schemeClr val="bg1"/>
                </a:solidFill>
              </a:rPr>
              <a:t>Professional Development course</a:t>
            </a:r>
          </a:p>
          <a:p>
            <a:pPr marL="457200" indent="-457200">
              <a:buFont typeface="Arial" panose="020B0604020202020204" pitchFamily="34" charset="0"/>
              <a:buChar char="•"/>
            </a:pPr>
            <a:r>
              <a:rPr lang="en-US" sz="2000" dirty="0">
                <a:solidFill>
                  <a:schemeClr val="bg1"/>
                </a:solidFill>
              </a:rPr>
              <a:t>Meet industry professionals</a:t>
            </a:r>
          </a:p>
          <a:p>
            <a:pPr marL="457200" indent="-457200">
              <a:buFont typeface="Arial" panose="020B0604020202020204" pitchFamily="34" charset="0"/>
              <a:buChar char="•"/>
            </a:pPr>
            <a:r>
              <a:rPr lang="en-US" sz="2000" dirty="0">
                <a:solidFill>
                  <a:schemeClr val="bg1"/>
                </a:solidFill>
              </a:rPr>
              <a:t>Learn skills in resume and interviewing</a:t>
            </a:r>
          </a:p>
          <a:p>
            <a:pPr marL="457200" indent="-457200">
              <a:buFont typeface="Arial" panose="020B0604020202020204" pitchFamily="34" charset="0"/>
              <a:buChar char="•"/>
            </a:pPr>
            <a:r>
              <a:rPr lang="en-US" sz="2000" dirty="0">
                <a:solidFill>
                  <a:schemeClr val="bg1"/>
                </a:solidFill>
              </a:rPr>
              <a:t>Connect with the city</a:t>
            </a:r>
          </a:p>
          <a:p>
            <a:pPr marL="457200" indent="-457200">
              <a:buFont typeface="Arial" panose="020B0604020202020204" pitchFamily="34" charset="0"/>
              <a:buChar char="•"/>
            </a:pPr>
            <a:r>
              <a:rPr lang="en-US" sz="2000" dirty="0">
                <a:solidFill>
                  <a:schemeClr val="bg1"/>
                </a:solidFill>
              </a:rPr>
              <a:t>For Polytechnic students only – Instructor approval</a:t>
            </a:r>
          </a:p>
        </p:txBody>
      </p:sp>
      <p:sp>
        <p:nvSpPr>
          <p:cNvPr id="5" name="Title 1">
            <a:extLst>
              <a:ext uri="{FF2B5EF4-FFF2-40B4-BE49-F238E27FC236}">
                <a16:creationId xmlns:a16="http://schemas.microsoft.com/office/drawing/2014/main" id="{A2D876E2-A7BC-2601-8642-6F352FCB96ED}"/>
              </a:ext>
            </a:extLst>
          </p:cNvPr>
          <p:cNvSpPr txBox="1">
            <a:spLocks/>
          </p:cNvSpPr>
          <p:nvPr/>
        </p:nvSpPr>
        <p:spPr>
          <a:xfrm>
            <a:off x="4553059" y="5868974"/>
            <a:ext cx="7763458" cy="592834"/>
          </a:xfrm>
          <a:prstGeom prst="rect">
            <a:avLst/>
          </a:prstGeom>
        </p:spPr>
        <p:txBody>
          <a:bodyPr vert="horz" lIns="91440" tIns="45720" rIns="91440" bIns="45720" rtlCol="0" anchor="ctr">
            <a:noAutofit/>
          </a:bodyPr>
          <a:lstStyle>
            <a:lvl1pPr algn="l" defTabSz="914400" rtl="0" eaLnBrk="1" fontAlgn="b" latinLnBrk="0" hangingPunct="1">
              <a:lnSpc>
                <a:spcPct val="90000"/>
              </a:lnSpc>
              <a:spcBef>
                <a:spcPct val="0"/>
              </a:spcBef>
              <a:buNone/>
              <a:defRPr lang="en-US" sz="5400" b="1" i="1" kern="1200" cap="none" baseline="0">
                <a:solidFill>
                  <a:schemeClr val="bg1"/>
                </a:solidFill>
                <a:latin typeface="Acumin Pro Condensed Semibold" panose="020B0506020202020204" pitchFamily="34" charset="77"/>
                <a:ea typeface="+mj-ea"/>
                <a:cs typeface="+mj-cs"/>
              </a:defRPr>
            </a:lvl1pPr>
          </a:lstStyle>
          <a:p>
            <a:pPr marL="0" marR="0" lvl="0" indent="0" algn="l" defTabSz="914400" rtl="0" eaLnBrk="1" fontAlgn="b"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rPr>
              <a:t>TCM 25000 – 1 Credit</a:t>
            </a:r>
          </a:p>
          <a:p>
            <a:pPr marL="0" marR="0" lvl="0" indent="0" algn="l" defTabSz="914400" rtl="0" eaLnBrk="1" fontAlgn="b"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rPr>
              <a:t>Wednesdays - 3:30pm - 4:20pm</a:t>
            </a:r>
            <a:endParaRPr kumimoji="0" lang="en-US" sz="20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endParaRPr>
          </a:p>
        </p:txBody>
      </p:sp>
      <p:sp>
        <p:nvSpPr>
          <p:cNvPr id="6" name="Title 1">
            <a:extLst>
              <a:ext uri="{FF2B5EF4-FFF2-40B4-BE49-F238E27FC236}">
                <a16:creationId xmlns:a16="http://schemas.microsoft.com/office/drawing/2014/main" id="{E941BAE3-872F-4AA5-F018-064A0ED04231}"/>
              </a:ext>
            </a:extLst>
          </p:cNvPr>
          <p:cNvSpPr txBox="1">
            <a:spLocks/>
          </p:cNvSpPr>
          <p:nvPr/>
        </p:nvSpPr>
        <p:spPr>
          <a:xfrm>
            <a:off x="5057384" y="5881860"/>
            <a:ext cx="7763458" cy="592834"/>
          </a:xfrm>
          <a:prstGeom prst="rect">
            <a:avLst/>
          </a:prstGeom>
        </p:spPr>
        <p:txBody>
          <a:bodyPr vert="horz" lIns="91440" tIns="45720" rIns="91440" bIns="45720" rtlCol="0" anchor="ctr">
            <a:noAutofit/>
          </a:bodyPr>
          <a:lstStyle>
            <a:lvl1pPr algn="l" defTabSz="914400" rtl="0" eaLnBrk="1" fontAlgn="b" latinLnBrk="0" hangingPunct="1">
              <a:lnSpc>
                <a:spcPct val="90000"/>
              </a:lnSpc>
              <a:spcBef>
                <a:spcPct val="0"/>
              </a:spcBef>
              <a:buNone/>
              <a:defRPr lang="en-US" sz="5400" b="1" i="1" kern="1200" cap="none" baseline="0">
                <a:solidFill>
                  <a:schemeClr val="bg1"/>
                </a:solidFill>
                <a:latin typeface="Acumin Pro Condensed Semibold" panose="020B0506020202020204" pitchFamily="34" charset="77"/>
                <a:ea typeface="+mj-ea"/>
                <a:cs typeface="+mj-cs"/>
              </a:defRPr>
            </a:lvl1pPr>
          </a:lstStyle>
          <a:p>
            <a:pPr marL="0" marR="0" lvl="0" indent="0" algn="l" defTabSz="914400" rtl="0" eaLnBrk="1" fontAlgn="b"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endParaRPr>
          </a:p>
        </p:txBody>
      </p:sp>
      <p:pic>
        <p:nvPicPr>
          <p:cNvPr id="11" name="Picture 10">
            <a:extLst>
              <a:ext uri="{FF2B5EF4-FFF2-40B4-BE49-F238E27FC236}">
                <a16:creationId xmlns:a16="http://schemas.microsoft.com/office/drawing/2014/main" id="{83CEB1B8-8C35-F4E5-2368-9D11D6131F8B}"/>
              </a:ext>
            </a:extLst>
          </p:cNvPr>
          <p:cNvPicPr>
            <a:picLocks noChangeAspect="1"/>
          </p:cNvPicPr>
          <p:nvPr/>
        </p:nvPicPr>
        <p:blipFill>
          <a:blip r:embed="rId3"/>
          <a:srcRect r="38555"/>
          <a:stretch>
            <a:fillRect/>
          </a:stretch>
        </p:blipFill>
        <p:spPr>
          <a:xfrm>
            <a:off x="7005018" y="692609"/>
            <a:ext cx="5186982" cy="4220829"/>
          </a:xfrm>
          <a:prstGeom prst="rect">
            <a:avLst/>
          </a:prstGeom>
        </p:spPr>
      </p:pic>
    </p:spTree>
    <p:extLst>
      <p:ext uri="{BB962C8B-B14F-4D97-AF65-F5344CB8AC3E}">
        <p14:creationId xmlns:p14="http://schemas.microsoft.com/office/powerpoint/2010/main" val="290856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256648" y="-57397"/>
            <a:ext cx="8885525" cy="1240724"/>
          </a:xfrm>
          <a:prstGeom prst="rect">
            <a:avLst/>
          </a:prstGeom>
        </p:spPr>
        <p:txBody>
          <a:bodyPr vert="horz" wrap="square" lIns="0" tIns="9525" rIns="0" bIns="0" rtlCol="0">
            <a:spAutoFit/>
          </a:bodyPr>
          <a:lstStyle/>
          <a:p>
            <a:pPr marL="16885" algn="ctr">
              <a:spcBef>
                <a:spcPts val="75"/>
              </a:spcBef>
            </a:pPr>
            <a:r>
              <a:rPr sz="8000" spc="-927" dirty="0"/>
              <a:t>BOILER</a:t>
            </a:r>
            <a:r>
              <a:rPr sz="8000" spc="-518" dirty="0"/>
              <a:t> </a:t>
            </a:r>
            <a:r>
              <a:rPr sz="8000" spc="-985" dirty="0"/>
              <a:t>FUEL</a:t>
            </a:r>
            <a:r>
              <a:rPr sz="8000" spc="-515" dirty="0"/>
              <a:t> </a:t>
            </a:r>
            <a:r>
              <a:rPr sz="8000" spc="-1220" dirty="0"/>
              <a:t>UP</a:t>
            </a:r>
          </a:p>
        </p:txBody>
      </p:sp>
      <p:grpSp>
        <p:nvGrpSpPr>
          <p:cNvPr id="3" name="object 3"/>
          <p:cNvGrpSpPr/>
          <p:nvPr/>
        </p:nvGrpSpPr>
        <p:grpSpPr>
          <a:xfrm>
            <a:off x="3166767" y="1088821"/>
            <a:ext cx="5065293" cy="3087982"/>
            <a:chOff x="688098" y="1762235"/>
            <a:chExt cx="6373724" cy="4441232"/>
          </a:xfrm>
        </p:grpSpPr>
        <p:sp>
          <p:nvSpPr>
            <p:cNvPr id="4" name="object 4"/>
            <p:cNvSpPr/>
            <p:nvPr/>
          </p:nvSpPr>
          <p:spPr>
            <a:xfrm>
              <a:off x="732142" y="2091842"/>
              <a:ext cx="6329680" cy="4111625"/>
            </a:xfrm>
            <a:custGeom>
              <a:avLst/>
              <a:gdLst/>
              <a:ahLst/>
              <a:cxnLst/>
              <a:rect l="l" t="t" r="r" b="b"/>
              <a:pathLst>
                <a:path w="6329680" h="4111625">
                  <a:moveTo>
                    <a:pt x="6329260" y="0"/>
                  </a:moveTo>
                  <a:lnTo>
                    <a:pt x="0" y="0"/>
                  </a:lnTo>
                  <a:lnTo>
                    <a:pt x="0" y="4111231"/>
                  </a:lnTo>
                  <a:lnTo>
                    <a:pt x="6329260" y="4111231"/>
                  </a:lnTo>
                  <a:lnTo>
                    <a:pt x="6329260" y="0"/>
                  </a:lnTo>
                  <a:close/>
                </a:path>
              </a:pathLst>
            </a:custGeom>
            <a:solidFill>
              <a:srgbClr val="C4A168"/>
            </a:solidFill>
          </p:spPr>
          <p:txBody>
            <a:bodyPr wrap="square" lIns="0" tIns="0" rIns="0" bIns="0" rtlCol="0"/>
            <a:lstStyle/>
            <a:p>
              <a:pPr defTabSz="623438"/>
              <a:endParaRPr sz="1227" kern="0">
                <a:solidFill>
                  <a:sysClr val="windowText" lastClr="000000"/>
                </a:solidFill>
              </a:endParaRPr>
            </a:p>
          </p:txBody>
        </p:sp>
        <p:sp>
          <p:nvSpPr>
            <p:cNvPr id="5" name="object 5"/>
            <p:cNvSpPr/>
            <p:nvPr/>
          </p:nvSpPr>
          <p:spPr>
            <a:xfrm>
              <a:off x="688098" y="2091841"/>
              <a:ext cx="6373495" cy="4111625"/>
            </a:xfrm>
            <a:custGeom>
              <a:avLst/>
              <a:gdLst/>
              <a:ahLst/>
              <a:cxnLst/>
              <a:rect l="l" t="t" r="r" b="b"/>
              <a:pathLst>
                <a:path w="6373495" h="4111625">
                  <a:moveTo>
                    <a:pt x="3204730" y="2286241"/>
                  </a:moveTo>
                  <a:lnTo>
                    <a:pt x="3203676" y="2286241"/>
                  </a:lnTo>
                  <a:lnTo>
                    <a:pt x="3204248" y="2284615"/>
                  </a:lnTo>
                  <a:lnTo>
                    <a:pt x="3204337" y="2284387"/>
                  </a:lnTo>
                  <a:lnTo>
                    <a:pt x="3203778" y="2284387"/>
                  </a:lnTo>
                  <a:lnTo>
                    <a:pt x="3203867" y="2282469"/>
                  </a:lnTo>
                  <a:lnTo>
                    <a:pt x="3203994" y="2279954"/>
                  </a:lnTo>
                  <a:lnTo>
                    <a:pt x="3204083" y="2278176"/>
                  </a:lnTo>
                  <a:lnTo>
                    <a:pt x="3203918" y="2278697"/>
                  </a:lnTo>
                  <a:lnTo>
                    <a:pt x="3203346" y="2282469"/>
                  </a:lnTo>
                  <a:lnTo>
                    <a:pt x="3203321" y="2282685"/>
                  </a:lnTo>
                  <a:lnTo>
                    <a:pt x="3203219" y="2283333"/>
                  </a:lnTo>
                  <a:lnTo>
                    <a:pt x="3203092" y="2284133"/>
                  </a:lnTo>
                  <a:lnTo>
                    <a:pt x="3203016" y="2284615"/>
                  </a:lnTo>
                  <a:lnTo>
                    <a:pt x="3202609" y="2284615"/>
                  </a:lnTo>
                  <a:lnTo>
                    <a:pt x="3202533" y="2284133"/>
                  </a:lnTo>
                  <a:lnTo>
                    <a:pt x="3202406" y="2283333"/>
                  </a:lnTo>
                  <a:lnTo>
                    <a:pt x="3202305" y="2282685"/>
                  </a:lnTo>
                  <a:lnTo>
                    <a:pt x="3202279" y="2282469"/>
                  </a:lnTo>
                  <a:lnTo>
                    <a:pt x="3202559" y="2281377"/>
                  </a:lnTo>
                  <a:lnTo>
                    <a:pt x="3203371" y="2278176"/>
                  </a:lnTo>
                  <a:lnTo>
                    <a:pt x="3203092" y="2278697"/>
                  </a:lnTo>
                  <a:lnTo>
                    <a:pt x="3202114" y="2281377"/>
                  </a:lnTo>
                  <a:lnTo>
                    <a:pt x="3202038" y="2280958"/>
                  </a:lnTo>
                  <a:lnTo>
                    <a:pt x="3201974" y="2280513"/>
                  </a:lnTo>
                  <a:lnTo>
                    <a:pt x="3202241" y="2279954"/>
                  </a:lnTo>
                  <a:lnTo>
                    <a:pt x="3203117" y="2278176"/>
                  </a:lnTo>
                  <a:lnTo>
                    <a:pt x="3202698" y="2278697"/>
                  </a:lnTo>
                  <a:lnTo>
                    <a:pt x="3201898" y="2279954"/>
                  </a:lnTo>
                  <a:lnTo>
                    <a:pt x="3201822" y="2279396"/>
                  </a:lnTo>
                  <a:lnTo>
                    <a:pt x="3201720" y="2278697"/>
                  </a:lnTo>
                  <a:lnTo>
                    <a:pt x="3201632" y="2278176"/>
                  </a:lnTo>
                  <a:lnTo>
                    <a:pt x="3202406" y="2277745"/>
                  </a:lnTo>
                  <a:lnTo>
                    <a:pt x="3201606" y="2278100"/>
                  </a:lnTo>
                  <a:lnTo>
                    <a:pt x="3201505" y="2277402"/>
                  </a:lnTo>
                  <a:lnTo>
                    <a:pt x="3201454" y="2277110"/>
                  </a:lnTo>
                  <a:lnTo>
                    <a:pt x="3201378" y="2276589"/>
                  </a:lnTo>
                  <a:lnTo>
                    <a:pt x="3201860" y="2275929"/>
                  </a:lnTo>
                  <a:lnTo>
                    <a:pt x="3201352" y="2276487"/>
                  </a:lnTo>
                  <a:lnTo>
                    <a:pt x="3201289" y="2275929"/>
                  </a:lnTo>
                  <a:lnTo>
                    <a:pt x="2853690" y="0"/>
                  </a:lnTo>
                  <a:lnTo>
                    <a:pt x="2613215" y="0"/>
                  </a:lnTo>
                  <a:lnTo>
                    <a:pt x="3198799" y="2274062"/>
                  </a:lnTo>
                  <a:lnTo>
                    <a:pt x="3199168" y="2275929"/>
                  </a:lnTo>
                  <a:lnTo>
                    <a:pt x="3197606" y="2277046"/>
                  </a:lnTo>
                  <a:lnTo>
                    <a:pt x="2359253" y="0"/>
                  </a:lnTo>
                  <a:lnTo>
                    <a:pt x="2085860" y="0"/>
                  </a:lnTo>
                  <a:lnTo>
                    <a:pt x="3195891" y="2277745"/>
                  </a:lnTo>
                  <a:lnTo>
                    <a:pt x="3196018" y="2278176"/>
                  </a:lnTo>
                  <a:lnTo>
                    <a:pt x="3194266" y="2279396"/>
                  </a:lnTo>
                  <a:lnTo>
                    <a:pt x="1783486" y="0"/>
                  </a:lnTo>
                  <a:lnTo>
                    <a:pt x="1441615" y="0"/>
                  </a:lnTo>
                  <a:lnTo>
                    <a:pt x="3192399" y="2279954"/>
                  </a:lnTo>
                  <a:lnTo>
                    <a:pt x="3192716" y="2280513"/>
                  </a:lnTo>
                  <a:lnTo>
                    <a:pt x="3188741" y="2283333"/>
                  </a:lnTo>
                  <a:lnTo>
                    <a:pt x="1040612" y="0"/>
                  </a:lnTo>
                  <a:lnTo>
                    <a:pt x="554405" y="0"/>
                  </a:lnTo>
                  <a:lnTo>
                    <a:pt x="3186798" y="2284133"/>
                  </a:lnTo>
                  <a:lnTo>
                    <a:pt x="3179775" y="2282685"/>
                  </a:lnTo>
                  <a:lnTo>
                    <a:pt x="3177324" y="2280958"/>
                  </a:lnTo>
                  <a:lnTo>
                    <a:pt x="44030" y="73723"/>
                  </a:lnTo>
                  <a:lnTo>
                    <a:pt x="44030" y="523709"/>
                  </a:lnTo>
                  <a:lnTo>
                    <a:pt x="3171393" y="2280958"/>
                  </a:lnTo>
                  <a:lnTo>
                    <a:pt x="3155480" y="2274062"/>
                  </a:lnTo>
                  <a:lnTo>
                    <a:pt x="44030" y="925347"/>
                  </a:lnTo>
                  <a:lnTo>
                    <a:pt x="44030" y="1294790"/>
                  </a:lnTo>
                  <a:lnTo>
                    <a:pt x="3137827" y="2274062"/>
                  </a:lnTo>
                  <a:lnTo>
                    <a:pt x="44030" y="1639366"/>
                  </a:lnTo>
                  <a:lnTo>
                    <a:pt x="44030" y="1970570"/>
                  </a:lnTo>
                  <a:lnTo>
                    <a:pt x="3170872" y="2284387"/>
                  </a:lnTo>
                  <a:lnTo>
                    <a:pt x="3170377" y="2284387"/>
                  </a:lnTo>
                  <a:lnTo>
                    <a:pt x="3176333" y="2286241"/>
                  </a:lnTo>
                  <a:lnTo>
                    <a:pt x="0" y="2292654"/>
                  </a:lnTo>
                  <a:lnTo>
                    <a:pt x="44043" y="2292654"/>
                  </a:lnTo>
                  <a:lnTo>
                    <a:pt x="44043" y="2615603"/>
                  </a:lnTo>
                  <a:lnTo>
                    <a:pt x="3176384" y="2289149"/>
                  </a:lnTo>
                  <a:lnTo>
                    <a:pt x="3172231" y="2290965"/>
                  </a:lnTo>
                  <a:lnTo>
                    <a:pt x="44030" y="2946628"/>
                  </a:lnTo>
                  <a:lnTo>
                    <a:pt x="44030" y="3293808"/>
                  </a:lnTo>
                  <a:lnTo>
                    <a:pt x="3142564" y="2303996"/>
                  </a:lnTo>
                  <a:lnTo>
                    <a:pt x="44030" y="3662273"/>
                  </a:lnTo>
                  <a:lnTo>
                    <a:pt x="44030" y="4066375"/>
                  </a:lnTo>
                  <a:lnTo>
                    <a:pt x="3156026" y="2303996"/>
                  </a:lnTo>
                  <a:lnTo>
                    <a:pt x="3173374" y="2294178"/>
                  </a:lnTo>
                  <a:lnTo>
                    <a:pt x="616013" y="4111231"/>
                  </a:lnTo>
                  <a:lnTo>
                    <a:pt x="1102804" y="4111231"/>
                  </a:lnTo>
                  <a:lnTo>
                    <a:pt x="3178645" y="2294178"/>
                  </a:lnTo>
                  <a:lnTo>
                    <a:pt x="3181731" y="2291473"/>
                  </a:lnTo>
                  <a:lnTo>
                    <a:pt x="3187065" y="2289759"/>
                  </a:lnTo>
                  <a:lnTo>
                    <a:pt x="3188297" y="2290457"/>
                  </a:lnTo>
                  <a:lnTo>
                    <a:pt x="1488109" y="4111231"/>
                  </a:lnTo>
                  <a:lnTo>
                    <a:pt x="1805660" y="4111231"/>
                  </a:lnTo>
                  <a:lnTo>
                    <a:pt x="3190036" y="2291473"/>
                  </a:lnTo>
                  <a:lnTo>
                    <a:pt x="3193618" y="2293455"/>
                  </a:lnTo>
                  <a:lnTo>
                    <a:pt x="2079040" y="4111231"/>
                  </a:lnTo>
                  <a:lnTo>
                    <a:pt x="2319337" y="4111231"/>
                  </a:lnTo>
                  <a:lnTo>
                    <a:pt x="3195282" y="2294394"/>
                  </a:lnTo>
                  <a:lnTo>
                    <a:pt x="3197034" y="2295372"/>
                  </a:lnTo>
                  <a:lnTo>
                    <a:pt x="2537371" y="4111231"/>
                  </a:lnTo>
                  <a:lnTo>
                    <a:pt x="2739618" y="4111231"/>
                  </a:lnTo>
                  <a:lnTo>
                    <a:pt x="3198685" y="2296642"/>
                  </a:lnTo>
                  <a:lnTo>
                    <a:pt x="3198761" y="2296337"/>
                  </a:lnTo>
                  <a:lnTo>
                    <a:pt x="3200768" y="2297480"/>
                  </a:lnTo>
                  <a:lnTo>
                    <a:pt x="3199168" y="2296337"/>
                  </a:lnTo>
                  <a:lnTo>
                    <a:pt x="3198838" y="2296096"/>
                  </a:lnTo>
                  <a:lnTo>
                    <a:pt x="3199155" y="2294826"/>
                  </a:lnTo>
                  <a:lnTo>
                    <a:pt x="3201238" y="2296642"/>
                  </a:lnTo>
                  <a:lnTo>
                    <a:pt x="2931769" y="4111231"/>
                  </a:lnTo>
                  <a:lnTo>
                    <a:pt x="3116910" y="4111231"/>
                  </a:lnTo>
                  <a:lnTo>
                    <a:pt x="3203143" y="2297480"/>
                  </a:lnTo>
                  <a:lnTo>
                    <a:pt x="3203270" y="2294826"/>
                  </a:lnTo>
                  <a:lnTo>
                    <a:pt x="3203295" y="2294394"/>
                  </a:lnTo>
                  <a:lnTo>
                    <a:pt x="3203346" y="2293137"/>
                  </a:lnTo>
                  <a:lnTo>
                    <a:pt x="3203879" y="2294178"/>
                  </a:lnTo>
                  <a:lnTo>
                    <a:pt x="3203689" y="2293455"/>
                  </a:lnTo>
                  <a:lnTo>
                    <a:pt x="3203537" y="2293086"/>
                  </a:lnTo>
                  <a:lnTo>
                    <a:pt x="3203359" y="2293086"/>
                  </a:lnTo>
                  <a:lnTo>
                    <a:pt x="3203422" y="2291867"/>
                  </a:lnTo>
                  <a:lnTo>
                    <a:pt x="3203625" y="2292654"/>
                  </a:lnTo>
                  <a:lnTo>
                    <a:pt x="3203727" y="2293086"/>
                  </a:lnTo>
                  <a:lnTo>
                    <a:pt x="3203702" y="2291867"/>
                  </a:lnTo>
                  <a:lnTo>
                    <a:pt x="3203638" y="2291473"/>
                  </a:lnTo>
                  <a:lnTo>
                    <a:pt x="3203537" y="2290457"/>
                  </a:lnTo>
                  <a:lnTo>
                    <a:pt x="3203498" y="2289759"/>
                  </a:lnTo>
                  <a:lnTo>
                    <a:pt x="3203537" y="2289149"/>
                  </a:lnTo>
                  <a:lnTo>
                    <a:pt x="3203600" y="2287740"/>
                  </a:lnTo>
                  <a:lnTo>
                    <a:pt x="3204730" y="2286241"/>
                  </a:lnTo>
                  <a:close/>
                </a:path>
                <a:path w="6373495" h="4111625">
                  <a:moveTo>
                    <a:pt x="3218230" y="2275649"/>
                  </a:moveTo>
                  <a:lnTo>
                    <a:pt x="3217392" y="2275649"/>
                  </a:lnTo>
                  <a:lnTo>
                    <a:pt x="3218180" y="2276005"/>
                  </a:lnTo>
                  <a:lnTo>
                    <a:pt x="3218230" y="2275649"/>
                  </a:lnTo>
                  <a:close/>
                </a:path>
                <a:path w="6373495" h="4111625">
                  <a:moveTo>
                    <a:pt x="3489223" y="4111244"/>
                  </a:moveTo>
                  <a:lnTo>
                    <a:pt x="3213290" y="2286520"/>
                  </a:lnTo>
                  <a:lnTo>
                    <a:pt x="3317633" y="12"/>
                  </a:lnTo>
                  <a:lnTo>
                    <a:pt x="3087408" y="12"/>
                  </a:lnTo>
                  <a:lnTo>
                    <a:pt x="3208185" y="2294521"/>
                  </a:lnTo>
                  <a:lnTo>
                    <a:pt x="3212820" y="2294521"/>
                  </a:lnTo>
                  <a:lnTo>
                    <a:pt x="3303981" y="4111244"/>
                  </a:lnTo>
                  <a:lnTo>
                    <a:pt x="3489223" y="4111244"/>
                  </a:lnTo>
                  <a:close/>
                </a:path>
                <a:path w="6373495" h="4111625">
                  <a:moveTo>
                    <a:pt x="3790670" y="12"/>
                  </a:moveTo>
                  <a:lnTo>
                    <a:pt x="3551085" y="12"/>
                  </a:lnTo>
                  <a:lnTo>
                    <a:pt x="3218446" y="2274087"/>
                  </a:lnTo>
                  <a:lnTo>
                    <a:pt x="3218357" y="2274747"/>
                  </a:lnTo>
                  <a:lnTo>
                    <a:pt x="3218230" y="2275649"/>
                  </a:lnTo>
                  <a:lnTo>
                    <a:pt x="3220224" y="2275649"/>
                  </a:lnTo>
                  <a:lnTo>
                    <a:pt x="3790670" y="12"/>
                  </a:lnTo>
                  <a:close/>
                </a:path>
                <a:path w="6373495" h="4111625">
                  <a:moveTo>
                    <a:pt x="4344467" y="4111244"/>
                  </a:moveTo>
                  <a:lnTo>
                    <a:pt x="3224898" y="2294305"/>
                  </a:lnTo>
                  <a:lnTo>
                    <a:pt x="3224326" y="2293391"/>
                  </a:lnTo>
                  <a:lnTo>
                    <a:pt x="3225558" y="2292693"/>
                  </a:lnTo>
                  <a:lnTo>
                    <a:pt x="3222282" y="2292693"/>
                  </a:lnTo>
                  <a:lnTo>
                    <a:pt x="3223349" y="2291753"/>
                  </a:lnTo>
                  <a:lnTo>
                    <a:pt x="3222917" y="2291054"/>
                  </a:lnTo>
                  <a:lnTo>
                    <a:pt x="3221748" y="2292337"/>
                  </a:lnTo>
                  <a:lnTo>
                    <a:pt x="3221901" y="2292693"/>
                  </a:lnTo>
                  <a:lnTo>
                    <a:pt x="3220834" y="2293277"/>
                  </a:lnTo>
                  <a:lnTo>
                    <a:pt x="3220631" y="2292693"/>
                  </a:lnTo>
                  <a:lnTo>
                    <a:pt x="3218929" y="2292693"/>
                  </a:lnTo>
                  <a:lnTo>
                    <a:pt x="3219361" y="2294305"/>
                  </a:lnTo>
                  <a:lnTo>
                    <a:pt x="3219475" y="2294775"/>
                  </a:lnTo>
                  <a:lnTo>
                    <a:pt x="3217494" y="2296896"/>
                  </a:lnTo>
                  <a:lnTo>
                    <a:pt x="3219539" y="2295093"/>
                  </a:lnTo>
                  <a:lnTo>
                    <a:pt x="3219704" y="2295728"/>
                  </a:lnTo>
                  <a:lnTo>
                    <a:pt x="3218103" y="2296896"/>
                  </a:lnTo>
                  <a:lnTo>
                    <a:pt x="3219780" y="2295995"/>
                  </a:lnTo>
                  <a:lnTo>
                    <a:pt x="3683076" y="4111244"/>
                  </a:lnTo>
                  <a:lnTo>
                    <a:pt x="3885793" y="4111244"/>
                  </a:lnTo>
                  <a:lnTo>
                    <a:pt x="3221837" y="2295995"/>
                  </a:lnTo>
                  <a:lnTo>
                    <a:pt x="3221507" y="2295093"/>
                  </a:lnTo>
                  <a:lnTo>
                    <a:pt x="3221317" y="2295093"/>
                  </a:lnTo>
                  <a:lnTo>
                    <a:pt x="3222714" y="2294305"/>
                  </a:lnTo>
                  <a:lnTo>
                    <a:pt x="4103789" y="4111244"/>
                  </a:lnTo>
                  <a:lnTo>
                    <a:pt x="4344467" y="4111244"/>
                  </a:lnTo>
                  <a:close/>
                </a:path>
                <a:path w="6373495" h="4111625">
                  <a:moveTo>
                    <a:pt x="4937188" y="4111244"/>
                  </a:moveTo>
                  <a:lnTo>
                    <a:pt x="3231477" y="2292591"/>
                  </a:lnTo>
                  <a:lnTo>
                    <a:pt x="3228683" y="2292616"/>
                  </a:lnTo>
                  <a:lnTo>
                    <a:pt x="4618152" y="4111244"/>
                  </a:lnTo>
                  <a:lnTo>
                    <a:pt x="4937188" y="4111244"/>
                  </a:lnTo>
                  <a:close/>
                </a:path>
                <a:path w="6373495" h="4111625">
                  <a:moveTo>
                    <a:pt x="5813793" y="4111244"/>
                  </a:moveTo>
                  <a:lnTo>
                    <a:pt x="3243034" y="2292527"/>
                  </a:lnTo>
                  <a:lnTo>
                    <a:pt x="3238347" y="2292553"/>
                  </a:lnTo>
                  <a:lnTo>
                    <a:pt x="5324119" y="4111244"/>
                  </a:lnTo>
                  <a:lnTo>
                    <a:pt x="5813793" y="4111244"/>
                  </a:lnTo>
                  <a:close/>
                </a:path>
                <a:path w="6373495" h="4111625">
                  <a:moveTo>
                    <a:pt x="6373292" y="45796"/>
                  </a:moveTo>
                  <a:lnTo>
                    <a:pt x="3243313" y="2278913"/>
                  </a:lnTo>
                  <a:lnTo>
                    <a:pt x="3243097" y="2278913"/>
                  </a:lnTo>
                  <a:lnTo>
                    <a:pt x="3236036" y="2280602"/>
                  </a:lnTo>
                  <a:lnTo>
                    <a:pt x="5831789" y="12"/>
                  </a:lnTo>
                  <a:lnTo>
                    <a:pt x="5352250" y="12"/>
                  </a:lnTo>
                  <a:lnTo>
                    <a:pt x="3231807" y="2281491"/>
                  </a:lnTo>
                  <a:lnTo>
                    <a:pt x="3231121" y="2281644"/>
                  </a:lnTo>
                  <a:lnTo>
                    <a:pt x="3230245" y="2281263"/>
                  </a:lnTo>
                  <a:lnTo>
                    <a:pt x="3227997" y="2280285"/>
                  </a:lnTo>
                  <a:lnTo>
                    <a:pt x="3228594" y="2279497"/>
                  </a:lnTo>
                  <a:lnTo>
                    <a:pt x="4955514" y="12"/>
                  </a:lnTo>
                  <a:lnTo>
                    <a:pt x="4616742" y="12"/>
                  </a:lnTo>
                  <a:lnTo>
                    <a:pt x="3226206" y="2279497"/>
                  </a:lnTo>
                  <a:lnTo>
                    <a:pt x="3222891" y="2278062"/>
                  </a:lnTo>
                  <a:lnTo>
                    <a:pt x="3223298" y="2277072"/>
                  </a:lnTo>
                  <a:lnTo>
                    <a:pt x="4315663" y="12"/>
                  </a:lnTo>
                  <a:lnTo>
                    <a:pt x="4043578" y="12"/>
                  </a:lnTo>
                  <a:lnTo>
                    <a:pt x="3221190" y="2277072"/>
                  </a:lnTo>
                  <a:lnTo>
                    <a:pt x="3220224" y="2276411"/>
                  </a:lnTo>
                  <a:lnTo>
                    <a:pt x="3220110" y="2276094"/>
                  </a:lnTo>
                  <a:lnTo>
                    <a:pt x="3218383" y="2276094"/>
                  </a:lnTo>
                  <a:lnTo>
                    <a:pt x="3218167" y="2276094"/>
                  </a:lnTo>
                  <a:lnTo>
                    <a:pt x="3218116" y="2276411"/>
                  </a:lnTo>
                  <a:lnTo>
                    <a:pt x="3218015" y="2277072"/>
                  </a:lnTo>
                  <a:lnTo>
                    <a:pt x="3217976" y="2277402"/>
                  </a:lnTo>
                  <a:lnTo>
                    <a:pt x="3217875" y="2278062"/>
                  </a:lnTo>
                  <a:lnTo>
                    <a:pt x="3216922" y="2277072"/>
                  </a:lnTo>
                  <a:lnTo>
                    <a:pt x="3217049" y="2277402"/>
                  </a:lnTo>
                  <a:lnTo>
                    <a:pt x="3217824" y="2278405"/>
                  </a:lnTo>
                  <a:lnTo>
                    <a:pt x="3217748" y="2278913"/>
                  </a:lnTo>
                  <a:lnTo>
                    <a:pt x="3217659" y="2279497"/>
                  </a:lnTo>
                  <a:lnTo>
                    <a:pt x="3217545" y="2280285"/>
                  </a:lnTo>
                  <a:lnTo>
                    <a:pt x="3217494" y="2280602"/>
                  </a:lnTo>
                  <a:lnTo>
                    <a:pt x="3217392" y="2281263"/>
                  </a:lnTo>
                  <a:lnTo>
                    <a:pt x="3215957" y="2278913"/>
                  </a:lnTo>
                  <a:lnTo>
                    <a:pt x="3215132" y="2277567"/>
                  </a:lnTo>
                  <a:lnTo>
                    <a:pt x="3215208" y="2278062"/>
                  </a:lnTo>
                  <a:lnTo>
                    <a:pt x="3215424" y="2278913"/>
                  </a:lnTo>
                  <a:lnTo>
                    <a:pt x="3214890" y="2278062"/>
                  </a:lnTo>
                  <a:lnTo>
                    <a:pt x="3214916" y="2278405"/>
                  </a:lnTo>
                  <a:lnTo>
                    <a:pt x="3215932" y="2280958"/>
                  </a:lnTo>
                  <a:lnTo>
                    <a:pt x="3215322" y="2280958"/>
                  </a:lnTo>
                  <a:lnTo>
                    <a:pt x="3216770" y="2284374"/>
                  </a:lnTo>
                  <a:lnTo>
                    <a:pt x="3216884" y="2284641"/>
                  </a:lnTo>
                  <a:lnTo>
                    <a:pt x="3213824" y="2285288"/>
                  </a:lnTo>
                  <a:lnTo>
                    <a:pt x="3215754" y="2285073"/>
                  </a:lnTo>
                  <a:lnTo>
                    <a:pt x="3216833" y="2285073"/>
                  </a:lnTo>
                  <a:lnTo>
                    <a:pt x="3216808" y="2285288"/>
                  </a:lnTo>
                  <a:lnTo>
                    <a:pt x="3216681" y="2286152"/>
                  </a:lnTo>
                  <a:lnTo>
                    <a:pt x="3216630" y="2286546"/>
                  </a:lnTo>
                  <a:lnTo>
                    <a:pt x="3217786" y="2286546"/>
                  </a:lnTo>
                  <a:lnTo>
                    <a:pt x="3217849" y="2288413"/>
                  </a:lnTo>
                  <a:lnTo>
                    <a:pt x="3218383" y="2287320"/>
                  </a:lnTo>
                  <a:lnTo>
                    <a:pt x="3218675" y="2287320"/>
                  </a:lnTo>
                  <a:lnTo>
                    <a:pt x="3218396" y="2286546"/>
                  </a:lnTo>
                  <a:lnTo>
                    <a:pt x="3218751" y="2286546"/>
                  </a:lnTo>
                  <a:lnTo>
                    <a:pt x="3218827" y="2286381"/>
                  </a:lnTo>
                  <a:lnTo>
                    <a:pt x="3218980" y="2286381"/>
                  </a:lnTo>
                  <a:lnTo>
                    <a:pt x="3219399" y="2286546"/>
                  </a:lnTo>
                  <a:lnTo>
                    <a:pt x="3220135" y="2286546"/>
                  </a:lnTo>
                  <a:lnTo>
                    <a:pt x="3220034" y="2286381"/>
                  </a:lnTo>
                  <a:lnTo>
                    <a:pt x="3219348" y="2285288"/>
                  </a:lnTo>
                  <a:lnTo>
                    <a:pt x="3220059" y="2285073"/>
                  </a:lnTo>
                  <a:lnTo>
                    <a:pt x="3222371" y="2284374"/>
                  </a:lnTo>
                  <a:lnTo>
                    <a:pt x="3222587" y="2284641"/>
                  </a:lnTo>
                  <a:lnTo>
                    <a:pt x="3222828" y="2285073"/>
                  </a:lnTo>
                  <a:lnTo>
                    <a:pt x="3221444" y="2287320"/>
                  </a:lnTo>
                  <a:lnTo>
                    <a:pt x="3222675" y="2287320"/>
                  </a:lnTo>
                  <a:lnTo>
                    <a:pt x="3223476" y="2286152"/>
                  </a:lnTo>
                  <a:lnTo>
                    <a:pt x="3223755" y="2286152"/>
                  </a:lnTo>
                  <a:lnTo>
                    <a:pt x="3224657" y="2287320"/>
                  </a:lnTo>
                  <a:lnTo>
                    <a:pt x="3224136" y="2287320"/>
                  </a:lnTo>
                  <a:lnTo>
                    <a:pt x="3225165" y="2288044"/>
                  </a:lnTo>
                  <a:lnTo>
                    <a:pt x="3225965" y="2287765"/>
                  </a:lnTo>
                  <a:lnTo>
                    <a:pt x="3225723" y="2288044"/>
                  </a:lnTo>
                  <a:lnTo>
                    <a:pt x="3225469" y="2288413"/>
                  </a:lnTo>
                  <a:lnTo>
                    <a:pt x="3226143" y="2289302"/>
                  </a:lnTo>
                  <a:lnTo>
                    <a:pt x="3227590" y="2288044"/>
                  </a:lnTo>
                  <a:lnTo>
                    <a:pt x="3227222" y="2288044"/>
                  </a:lnTo>
                  <a:lnTo>
                    <a:pt x="3226955" y="2287765"/>
                  </a:lnTo>
                  <a:lnTo>
                    <a:pt x="3227870" y="2287765"/>
                  </a:lnTo>
                  <a:lnTo>
                    <a:pt x="3231007" y="2286152"/>
                  </a:lnTo>
                  <a:lnTo>
                    <a:pt x="3231134" y="2286152"/>
                  </a:lnTo>
                  <a:lnTo>
                    <a:pt x="3232315" y="2287320"/>
                  </a:lnTo>
                  <a:lnTo>
                    <a:pt x="3231527" y="2287320"/>
                  </a:lnTo>
                  <a:lnTo>
                    <a:pt x="3230524" y="2288044"/>
                  </a:lnTo>
                  <a:lnTo>
                    <a:pt x="3231273" y="2288044"/>
                  </a:lnTo>
                  <a:lnTo>
                    <a:pt x="3235058" y="2288413"/>
                  </a:lnTo>
                  <a:lnTo>
                    <a:pt x="3234906" y="2288413"/>
                  </a:lnTo>
                  <a:lnTo>
                    <a:pt x="3237636" y="2288705"/>
                  </a:lnTo>
                  <a:lnTo>
                    <a:pt x="3235668" y="2287320"/>
                  </a:lnTo>
                  <a:lnTo>
                    <a:pt x="3251911" y="2292477"/>
                  </a:lnTo>
                  <a:lnTo>
                    <a:pt x="3247225" y="2292477"/>
                  </a:lnTo>
                  <a:lnTo>
                    <a:pt x="6373292" y="4056481"/>
                  </a:lnTo>
                  <a:lnTo>
                    <a:pt x="6373292" y="3653548"/>
                  </a:lnTo>
                  <a:lnTo>
                    <a:pt x="3289020" y="2306955"/>
                  </a:lnTo>
                  <a:lnTo>
                    <a:pt x="3301314" y="2308199"/>
                  </a:lnTo>
                  <a:lnTo>
                    <a:pt x="6373292" y="3285071"/>
                  </a:lnTo>
                  <a:lnTo>
                    <a:pt x="6373292" y="2938449"/>
                  </a:lnTo>
                  <a:lnTo>
                    <a:pt x="3390239" y="2317280"/>
                  </a:lnTo>
                  <a:lnTo>
                    <a:pt x="6373292" y="2621877"/>
                  </a:lnTo>
                  <a:lnTo>
                    <a:pt x="6373292" y="2283155"/>
                  </a:lnTo>
                  <a:lnTo>
                    <a:pt x="3330752" y="2304897"/>
                  </a:lnTo>
                  <a:lnTo>
                    <a:pt x="3293707" y="2297176"/>
                  </a:lnTo>
                  <a:lnTo>
                    <a:pt x="3291789" y="2296782"/>
                  </a:lnTo>
                  <a:lnTo>
                    <a:pt x="3291789" y="2305177"/>
                  </a:lnTo>
                  <a:lnTo>
                    <a:pt x="3285071" y="2305227"/>
                  </a:lnTo>
                  <a:lnTo>
                    <a:pt x="3266656" y="2297176"/>
                  </a:lnTo>
                  <a:lnTo>
                    <a:pt x="3291789" y="2305177"/>
                  </a:lnTo>
                  <a:lnTo>
                    <a:pt x="3291789" y="2296782"/>
                  </a:lnTo>
                  <a:lnTo>
                    <a:pt x="3271139" y="2292477"/>
                  </a:lnTo>
                  <a:lnTo>
                    <a:pt x="3255886" y="2292477"/>
                  </a:lnTo>
                  <a:lnTo>
                    <a:pt x="3250171" y="2289975"/>
                  </a:lnTo>
                  <a:lnTo>
                    <a:pt x="3267887" y="2291778"/>
                  </a:lnTo>
                  <a:lnTo>
                    <a:pt x="3259226" y="2289975"/>
                  </a:lnTo>
                  <a:lnTo>
                    <a:pt x="3241954" y="2286381"/>
                  </a:lnTo>
                  <a:lnTo>
                    <a:pt x="3241433" y="2286152"/>
                  </a:lnTo>
                  <a:lnTo>
                    <a:pt x="3241141" y="2286152"/>
                  </a:lnTo>
                  <a:lnTo>
                    <a:pt x="3238931" y="2285073"/>
                  </a:lnTo>
                  <a:lnTo>
                    <a:pt x="3240163" y="2284374"/>
                  </a:lnTo>
                  <a:lnTo>
                    <a:pt x="3244215" y="2282075"/>
                  </a:lnTo>
                  <a:lnTo>
                    <a:pt x="3248291" y="2281644"/>
                  </a:lnTo>
                  <a:lnTo>
                    <a:pt x="3258108" y="2280602"/>
                  </a:lnTo>
                  <a:lnTo>
                    <a:pt x="3328060" y="2273185"/>
                  </a:lnTo>
                  <a:lnTo>
                    <a:pt x="6373292" y="1950275"/>
                  </a:lnTo>
                  <a:lnTo>
                    <a:pt x="6373292" y="1617941"/>
                  </a:lnTo>
                  <a:lnTo>
                    <a:pt x="3271228" y="2273185"/>
                  </a:lnTo>
                  <a:lnTo>
                    <a:pt x="3292335" y="2266378"/>
                  </a:lnTo>
                  <a:lnTo>
                    <a:pt x="6373292" y="1272654"/>
                  </a:lnTo>
                  <a:lnTo>
                    <a:pt x="6373292" y="901649"/>
                  </a:lnTo>
                  <a:lnTo>
                    <a:pt x="3271697" y="2266378"/>
                  </a:lnTo>
                  <a:lnTo>
                    <a:pt x="6373292" y="498055"/>
                  </a:lnTo>
                  <a:lnTo>
                    <a:pt x="6373292" y="45796"/>
                  </a:lnTo>
                  <a:close/>
                </a:path>
              </a:pathLst>
            </a:custGeom>
            <a:solidFill>
              <a:srgbClr val="FFFFFF">
                <a:alpha val="9999"/>
              </a:srgbClr>
            </a:solidFill>
          </p:spPr>
          <p:txBody>
            <a:bodyPr wrap="square" lIns="0" tIns="0" rIns="0" bIns="0" rtlCol="0"/>
            <a:lstStyle/>
            <a:p>
              <a:pPr defTabSz="623438"/>
              <a:endParaRPr sz="1227" kern="0">
                <a:solidFill>
                  <a:sysClr val="windowText" lastClr="000000"/>
                </a:solidFill>
              </a:endParaRPr>
            </a:p>
          </p:txBody>
        </p:sp>
        <p:sp>
          <p:nvSpPr>
            <p:cNvPr id="6" name="object 6"/>
            <p:cNvSpPr/>
            <p:nvPr/>
          </p:nvSpPr>
          <p:spPr>
            <a:xfrm>
              <a:off x="752551" y="2125256"/>
              <a:ext cx="6289040" cy="4070985"/>
            </a:xfrm>
            <a:custGeom>
              <a:avLst/>
              <a:gdLst/>
              <a:ahLst/>
              <a:cxnLst/>
              <a:rect l="l" t="t" r="r" b="b"/>
              <a:pathLst>
                <a:path w="6289040" h="4070985">
                  <a:moveTo>
                    <a:pt x="0" y="4070400"/>
                  </a:moveTo>
                  <a:lnTo>
                    <a:pt x="6288430" y="4070400"/>
                  </a:lnTo>
                  <a:lnTo>
                    <a:pt x="6288430" y="0"/>
                  </a:lnTo>
                  <a:lnTo>
                    <a:pt x="0" y="0"/>
                  </a:lnTo>
                  <a:lnTo>
                    <a:pt x="0" y="4070400"/>
                  </a:lnTo>
                  <a:close/>
                </a:path>
              </a:pathLst>
            </a:custGeom>
            <a:ln w="40830">
              <a:solidFill>
                <a:srgbClr val="231F20"/>
              </a:solidFill>
            </a:ln>
          </p:spPr>
          <p:txBody>
            <a:bodyPr wrap="square" lIns="0" tIns="0" rIns="0" bIns="0" rtlCol="0"/>
            <a:lstStyle/>
            <a:p>
              <a:pPr defTabSz="623438"/>
              <a:endParaRPr sz="1227" kern="0">
                <a:solidFill>
                  <a:sysClr val="windowText" lastClr="000000"/>
                </a:solidFill>
              </a:endParaRPr>
            </a:p>
          </p:txBody>
        </p:sp>
        <p:sp>
          <p:nvSpPr>
            <p:cNvPr id="7" name="object 7"/>
            <p:cNvSpPr/>
            <p:nvPr/>
          </p:nvSpPr>
          <p:spPr>
            <a:xfrm>
              <a:off x="1030477" y="1762235"/>
              <a:ext cx="5688965" cy="554383"/>
            </a:xfrm>
            <a:custGeom>
              <a:avLst/>
              <a:gdLst/>
              <a:ahLst/>
              <a:cxnLst/>
              <a:rect l="l" t="t" r="r" b="b"/>
              <a:pathLst>
                <a:path w="5688965" h="367664">
                  <a:moveTo>
                    <a:pt x="5688774" y="0"/>
                  </a:moveTo>
                  <a:lnTo>
                    <a:pt x="0" y="0"/>
                  </a:lnTo>
                  <a:lnTo>
                    <a:pt x="0" y="367436"/>
                  </a:lnTo>
                  <a:lnTo>
                    <a:pt x="5688774" y="367436"/>
                  </a:lnTo>
                  <a:lnTo>
                    <a:pt x="5688774" y="0"/>
                  </a:lnTo>
                  <a:close/>
                </a:path>
              </a:pathLst>
            </a:custGeom>
            <a:solidFill>
              <a:srgbClr val="231F20"/>
            </a:solidFill>
          </p:spPr>
          <p:txBody>
            <a:bodyPr wrap="square" lIns="0" tIns="0" rIns="0" bIns="0" rtlCol="0"/>
            <a:lstStyle/>
            <a:p>
              <a:pPr defTabSz="623438"/>
              <a:endParaRPr sz="1227" kern="0">
                <a:solidFill>
                  <a:sysClr val="windowText" lastClr="000000"/>
                </a:solidFill>
              </a:endParaRPr>
            </a:p>
          </p:txBody>
        </p:sp>
      </p:grpSp>
      <p:sp>
        <p:nvSpPr>
          <p:cNvPr id="8" name="object 8"/>
          <p:cNvSpPr txBox="1"/>
          <p:nvPr/>
        </p:nvSpPr>
        <p:spPr>
          <a:xfrm>
            <a:off x="4168268" y="1183327"/>
            <a:ext cx="3541786" cy="255402"/>
          </a:xfrm>
          <a:prstGeom prst="rect">
            <a:avLst/>
          </a:prstGeom>
        </p:spPr>
        <p:txBody>
          <a:bodyPr vert="horz" wrap="square" lIns="0" tIns="9092" rIns="0" bIns="0" rtlCol="0">
            <a:spAutoFit/>
          </a:bodyPr>
          <a:lstStyle/>
          <a:p>
            <a:pPr marL="8659" defTabSz="623438">
              <a:spcBef>
                <a:spcPts val="72"/>
              </a:spcBef>
            </a:pPr>
            <a:r>
              <a:rPr sz="1600" b="1" kern="0" spc="-7" dirty="0">
                <a:solidFill>
                  <a:srgbClr val="FFFFFF"/>
                </a:solidFill>
                <a:latin typeface="Palatino Linotype"/>
                <a:cs typeface="Palatino Linotype"/>
              </a:rPr>
              <a:t>April</a:t>
            </a:r>
            <a:r>
              <a:rPr sz="1600" b="1" kern="0" spc="41" dirty="0">
                <a:solidFill>
                  <a:srgbClr val="FFFFFF"/>
                </a:solidFill>
                <a:latin typeface="Palatino Linotype"/>
                <a:cs typeface="Palatino Linotype"/>
              </a:rPr>
              <a:t> </a:t>
            </a:r>
            <a:r>
              <a:rPr lang="en-US" sz="1600" b="1" kern="0" spc="41" dirty="0">
                <a:solidFill>
                  <a:srgbClr val="FFFFFF"/>
                </a:solidFill>
                <a:latin typeface="Palatino Linotype"/>
                <a:cs typeface="Palatino Linotype"/>
              </a:rPr>
              <a:t>30</a:t>
            </a:r>
            <a:r>
              <a:rPr sz="1600" b="1" kern="0" dirty="0">
                <a:solidFill>
                  <a:srgbClr val="FFFFFF"/>
                </a:solidFill>
                <a:latin typeface="Leelawadee"/>
                <a:cs typeface="Leelawadee"/>
              </a:rPr>
              <a:t>,</a:t>
            </a:r>
            <a:r>
              <a:rPr sz="1600" b="1" kern="0" spc="147" dirty="0">
                <a:solidFill>
                  <a:srgbClr val="FFFFFF"/>
                </a:solidFill>
                <a:latin typeface="Leelawadee"/>
                <a:cs typeface="Leelawadee"/>
              </a:rPr>
              <a:t> </a:t>
            </a:r>
            <a:r>
              <a:rPr sz="1600" b="1" kern="0" dirty="0">
                <a:solidFill>
                  <a:srgbClr val="FFFFFF"/>
                </a:solidFill>
                <a:latin typeface="Palatino Linotype"/>
                <a:cs typeface="Palatino Linotype"/>
              </a:rPr>
              <a:t>2026</a:t>
            </a:r>
            <a:r>
              <a:rPr sz="1600" b="1" kern="0" spc="41" dirty="0">
                <a:solidFill>
                  <a:srgbClr val="FFFFFF"/>
                </a:solidFill>
                <a:latin typeface="Palatino Linotype"/>
                <a:cs typeface="Palatino Linotype"/>
              </a:rPr>
              <a:t> </a:t>
            </a:r>
            <a:r>
              <a:rPr sz="1600" b="1" kern="0" dirty="0">
                <a:solidFill>
                  <a:srgbClr val="FFFFFF"/>
                </a:solidFill>
                <a:latin typeface="Palatino Linotype"/>
                <a:cs typeface="Palatino Linotype"/>
              </a:rPr>
              <a:t>-</a:t>
            </a:r>
            <a:r>
              <a:rPr sz="1600" b="1" kern="0" spc="173" dirty="0">
                <a:solidFill>
                  <a:srgbClr val="FFFFFF"/>
                </a:solidFill>
                <a:latin typeface="Palatino Linotype"/>
                <a:cs typeface="Palatino Linotype"/>
              </a:rPr>
              <a:t> </a:t>
            </a:r>
            <a:r>
              <a:rPr sz="1600" b="1" kern="0" dirty="0">
                <a:solidFill>
                  <a:srgbClr val="FFFFFF"/>
                </a:solidFill>
                <a:latin typeface="Palatino Linotype"/>
                <a:cs typeface="Palatino Linotype"/>
              </a:rPr>
              <a:t>11:00</a:t>
            </a:r>
            <a:r>
              <a:rPr sz="1600" b="1" kern="0" spc="44" dirty="0">
                <a:solidFill>
                  <a:srgbClr val="FFFFFF"/>
                </a:solidFill>
                <a:latin typeface="Palatino Linotype"/>
                <a:cs typeface="Palatino Linotype"/>
              </a:rPr>
              <a:t> </a:t>
            </a:r>
            <a:r>
              <a:rPr sz="1600" b="1" kern="0" spc="-20" dirty="0">
                <a:solidFill>
                  <a:srgbClr val="FFFFFF"/>
                </a:solidFill>
                <a:latin typeface="Palatino Linotype"/>
                <a:cs typeface="Palatino Linotype"/>
              </a:rPr>
              <a:t>AM</a:t>
            </a:r>
            <a:r>
              <a:rPr sz="1600" b="1" kern="0" spc="173" dirty="0">
                <a:solidFill>
                  <a:srgbClr val="FFFFFF"/>
                </a:solidFill>
                <a:latin typeface="Palatino Linotype"/>
                <a:cs typeface="Palatino Linotype"/>
              </a:rPr>
              <a:t> </a:t>
            </a:r>
            <a:r>
              <a:rPr sz="1600" b="1" kern="0" dirty="0">
                <a:solidFill>
                  <a:srgbClr val="FFFFFF"/>
                </a:solidFill>
                <a:latin typeface="Leelawadee"/>
                <a:cs typeface="Leelawadee"/>
              </a:rPr>
              <a:t>-</a:t>
            </a:r>
            <a:r>
              <a:rPr sz="1600" b="1" kern="0" spc="147" dirty="0">
                <a:solidFill>
                  <a:srgbClr val="FFFFFF"/>
                </a:solidFill>
                <a:latin typeface="Leelawadee"/>
                <a:cs typeface="Leelawadee"/>
              </a:rPr>
              <a:t> </a:t>
            </a:r>
            <a:r>
              <a:rPr sz="1600" b="1" kern="0" dirty="0">
                <a:solidFill>
                  <a:srgbClr val="FFFFFF"/>
                </a:solidFill>
                <a:latin typeface="Palatino Linotype"/>
                <a:cs typeface="Palatino Linotype"/>
              </a:rPr>
              <a:t>3:00</a:t>
            </a:r>
            <a:r>
              <a:rPr sz="1600" b="1" kern="0" spc="41" dirty="0">
                <a:solidFill>
                  <a:srgbClr val="FFFFFF"/>
                </a:solidFill>
                <a:latin typeface="Palatino Linotype"/>
                <a:cs typeface="Palatino Linotype"/>
              </a:rPr>
              <a:t> </a:t>
            </a:r>
            <a:r>
              <a:rPr sz="1600" b="1" kern="0" spc="-17" dirty="0">
                <a:solidFill>
                  <a:srgbClr val="FFFFFF"/>
                </a:solidFill>
                <a:latin typeface="Palatino Linotype"/>
                <a:cs typeface="Palatino Linotype"/>
              </a:rPr>
              <a:t>PM</a:t>
            </a:r>
            <a:endParaRPr sz="1600" kern="0" dirty="0">
              <a:solidFill>
                <a:sysClr val="windowText" lastClr="000000"/>
              </a:solidFill>
              <a:latin typeface="Palatino Linotype"/>
              <a:cs typeface="Palatino Linotype"/>
            </a:endParaRPr>
          </a:p>
        </p:txBody>
      </p:sp>
      <p:grpSp>
        <p:nvGrpSpPr>
          <p:cNvPr id="9" name="object 9"/>
          <p:cNvGrpSpPr/>
          <p:nvPr/>
        </p:nvGrpSpPr>
        <p:grpSpPr>
          <a:xfrm>
            <a:off x="3934441" y="1964847"/>
            <a:ext cx="3564945" cy="1944396"/>
            <a:chOff x="1407687" y="3064140"/>
            <a:chExt cx="4961255" cy="2474595"/>
          </a:xfrm>
        </p:grpSpPr>
        <p:sp>
          <p:nvSpPr>
            <p:cNvPr id="10" name="object 10"/>
            <p:cNvSpPr/>
            <p:nvPr/>
          </p:nvSpPr>
          <p:spPr>
            <a:xfrm>
              <a:off x="1457820" y="4505731"/>
              <a:ext cx="3915410" cy="1025525"/>
            </a:xfrm>
            <a:custGeom>
              <a:avLst/>
              <a:gdLst/>
              <a:ahLst/>
              <a:cxnLst/>
              <a:rect l="l" t="t" r="r" b="b"/>
              <a:pathLst>
                <a:path w="3915410" h="1025525">
                  <a:moveTo>
                    <a:pt x="42392" y="707186"/>
                  </a:moveTo>
                  <a:lnTo>
                    <a:pt x="41452" y="695540"/>
                  </a:lnTo>
                  <a:lnTo>
                    <a:pt x="33070" y="695540"/>
                  </a:lnTo>
                  <a:lnTo>
                    <a:pt x="42392" y="707186"/>
                  </a:lnTo>
                  <a:close/>
                </a:path>
                <a:path w="3915410" h="1025525">
                  <a:moveTo>
                    <a:pt x="3915016" y="428802"/>
                  </a:moveTo>
                  <a:lnTo>
                    <a:pt x="3873665" y="247700"/>
                  </a:lnTo>
                  <a:lnTo>
                    <a:pt x="3754932" y="143510"/>
                  </a:lnTo>
                  <a:lnTo>
                    <a:pt x="3719322" y="129844"/>
                  </a:lnTo>
                  <a:lnTo>
                    <a:pt x="3630866" y="95910"/>
                  </a:lnTo>
                  <a:lnTo>
                    <a:pt x="3573500" y="84556"/>
                  </a:lnTo>
                  <a:lnTo>
                    <a:pt x="3231629" y="129844"/>
                  </a:lnTo>
                  <a:lnTo>
                    <a:pt x="344335" y="0"/>
                  </a:lnTo>
                  <a:lnTo>
                    <a:pt x="0" y="181368"/>
                  </a:lnTo>
                  <a:lnTo>
                    <a:pt x="41452" y="695540"/>
                  </a:lnTo>
                  <a:lnTo>
                    <a:pt x="860945" y="701332"/>
                  </a:lnTo>
                  <a:lnTo>
                    <a:pt x="862863" y="732066"/>
                  </a:lnTo>
                  <a:lnTo>
                    <a:pt x="862977" y="733945"/>
                  </a:lnTo>
                  <a:lnTo>
                    <a:pt x="862990" y="734199"/>
                  </a:lnTo>
                  <a:lnTo>
                    <a:pt x="871639" y="781837"/>
                  </a:lnTo>
                  <a:lnTo>
                    <a:pt x="885685" y="827913"/>
                  </a:lnTo>
                  <a:lnTo>
                    <a:pt x="904379" y="869950"/>
                  </a:lnTo>
                  <a:lnTo>
                    <a:pt x="927404" y="908075"/>
                  </a:lnTo>
                  <a:lnTo>
                    <a:pt x="954341" y="941768"/>
                  </a:lnTo>
                  <a:lnTo>
                    <a:pt x="984770" y="970483"/>
                  </a:lnTo>
                  <a:lnTo>
                    <a:pt x="1018273" y="993698"/>
                  </a:lnTo>
                  <a:lnTo>
                    <a:pt x="1054417" y="1010894"/>
                  </a:lnTo>
                  <a:lnTo>
                    <a:pt x="1092784" y="1021537"/>
                  </a:lnTo>
                  <a:lnTo>
                    <a:pt x="1132954" y="1025093"/>
                  </a:lnTo>
                  <a:lnTo>
                    <a:pt x="1142606" y="1024166"/>
                  </a:lnTo>
                  <a:lnTo>
                    <a:pt x="1143711" y="1025042"/>
                  </a:lnTo>
                  <a:lnTo>
                    <a:pt x="1222171" y="1024724"/>
                  </a:lnTo>
                  <a:lnTo>
                    <a:pt x="1262316" y="1020851"/>
                  </a:lnTo>
                  <a:lnTo>
                    <a:pt x="1300607" y="1009904"/>
                  </a:lnTo>
                  <a:lnTo>
                    <a:pt x="1336611" y="992428"/>
                  </a:lnTo>
                  <a:lnTo>
                    <a:pt x="1369923" y="968946"/>
                  </a:lnTo>
                  <a:lnTo>
                    <a:pt x="1400136" y="939990"/>
                  </a:lnTo>
                  <a:lnTo>
                    <a:pt x="1426806" y="906081"/>
                  </a:lnTo>
                  <a:lnTo>
                    <a:pt x="1449527" y="867778"/>
                  </a:lnTo>
                  <a:lnTo>
                    <a:pt x="1467891" y="825588"/>
                  </a:lnTo>
                  <a:lnTo>
                    <a:pt x="1481455" y="780059"/>
                  </a:lnTo>
                  <a:lnTo>
                    <a:pt x="1489824" y="731710"/>
                  </a:lnTo>
                  <a:lnTo>
                    <a:pt x="1491449" y="701624"/>
                  </a:lnTo>
                  <a:lnTo>
                    <a:pt x="3519881" y="694474"/>
                  </a:lnTo>
                  <a:lnTo>
                    <a:pt x="3726548" y="710196"/>
                  </a:lnTo>
                  <a:lnTo>
                    <a:pt x="3815080" y="693432"/>
                  </a:lnTo>
                  <a:lnTo>
                    <a:pt x="3842575" y="688225"/>
                  </a:lnTo>
                  <a:lnTo>
                    <a:pt x="3892626" y="602691"/>
                  </a:lnTo>
                  <a:lnTo>
                    <a:pt x="3915016" y="428802"/>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11" name="object 11"/>
            <p:cNvPicPr/>
            <p:nvPr/>
          </p:nvPicPr>
          <p:blipFill>
            <a:blip r:embed="rId2" cstate="print"/>
            <a:stretch>
              <a:fillRect/>
            </a:stretch>
          </p:blipFill>
          <p:spPr>
            <a:xfrm>
              <a:off x="2434156" y="4992459"/>
              <a:ext cx="310566" cy="391541"/>
            </a:xfrm>
            <a:prstGeom prst="rect">
              <a:avLst/>
            </a:prstGeom>
          </p:spPr>
        </p:pic>
        <p:pic>
          <p:nvPicPr>
            <p:cNvPr id="12" name="object 12"/>
            <p:cNvPicPr/>
            <p:nvPr/>
          </p:nvPicPr>
          <p:blipFill>
            <a:blip r:embed="rId3" cstate="print"/>
            <a:stretch>
              <a:fillRect/>
            </a:stretch>
          </p:blipFill>
          <p:spPr>
            <a:xfrm>
              <a:off x="2465971" y="5032603"/>
              <a:ext cx="246903" cy="311251"/>
            </a:xfrm>
            <a:prstGeom prst="rect">
              <a:avLst/>
            </a:prstGeom>
          </p:spPr>
        </p:pic>
        <p:pic>
          <p:nvPicPr>
            <p:cNvPr id="13" name="object 13"/>
            <p:cNvPicPr/>
            <p:nvPr/>
          </p:nvPicPr>
          <p:blipFill>
            <a:blip r:embed="rId4" cstate="print"/>
            <a:stretch>
              <a:fillRect/>
            </a:stretch>
          </p:blipFill>
          <p:spPr>
            <a:xfrm>
              <a:off x="2545600" y="5206875"/>
              <a:ext cx="88239" cy="127061"/>
            </a:xfrm>
            <a:prstGeom prst="rect">
              <a:avLst/>
            </a:prstGeom>
          </p:spPr>
        </p:pic>
        <p:pic>
          <p:nvPicPr>
            <p:cNvPr id="14" name="object 14"/>
            <p:cNvPicPr/>
            <p:nvPr/>
          </p:nvPicPr>
          <p:blipFill>
            <a:blip r:embed="rId5" cstate="print"/>
            <a:stretch>
              <a:fillRect/>
            </a:stretch>
          </p:blipFill>
          <p:spPr>
            <a:xfrm>
              <a:off x="2450884" y="5013591"/>
              <a:ext cx="277066" cy="349275"/>
            </a:xfrm>
            <a:prstGeom prst="rect">
              <a:avLst/>
            </a:prstGeom>
          </p:spPr>
        </p:pic>
        <p:sp>
          <p:nvSpPr>
            <p:cNvPr id="15" name="object 15"/>
            <p:cNvSpPr/>
            <p:nvPr/>
          </p:nvSpPr>
          <p:spPr>
            <a:xfrm>
              <a:off x="2449892" y="5012324"/>
              <a:ext cx="279400" cy="352425"/>
            </a:xfrm>
            <a:custGeom>
              <a:avLst/>
              <a:gdLst/>
              <a:ahLst/>
              <a:cxnLst/>
              <a:rect l="l" t="t" r="r" b="b"/>
              <a:pathLst>
                <a:path w="279400" h="352425">
                  <a:moveTo>
                    <a:pt x="138836" y="0"/>
                  </a:moveTo>
                  <a:lnTo>
                    <a:pt x="94815" y="9157"/>
                  </a:lnTo>
                  <a:lnTo>
                    <a:pt x="56615" y="34311"/>
                  </a:lnTo>
                  <a:lnTo>
                    <a:pt x="26542" y="72532"/>
                  </a:lnTo>
                  <a:lnTo>
                    <a:pt x="7000" y="120651"/>
                  </a:lnTo>
                  <a:lnTo>
                    <a:pt x="0" y="176466"/>
                  </a:lnTo>
                  <a:lnTo>
                    <a:pt x="7100" y="230128"/>
                  </a:lnTo>
                  <a:lnTo>
                    <a:pt x="7205" y="230921"/>
                  </a:lnTo>
                  <a:lnTo>
                    <a:pt x="27369" y="280176"/>
                  </a:lnTo>
                  <a:lnTo>
                    <a:pt x="57744" y="318157"/>
                  </a:lnTo>
                  <a:lnTo>
                    <a:pt x="96142" y="343007"/>
                  </a:lnTo>
                  <a:lnTo>
                    <a:pt x="140233" y="351815"/>
                  </a:lnTo>
                  <a:lnTo>
                    <a:pt x="152443" y="349275"/>
                  </a:lnTo>
                  <a:lnTo>
                    <a:pt x="140220" y="349275"/>
                  </a:lnTo>
                  <a:lnTo>
                    <a:pt x="96763" y="340595"/>
                  </a:lnTo>
                  <a:lnTo>
                    <a:pt x="58919" y="316104"/>
                  </a:lnTo>
                  <a:lnTo>
                    <a:pt x="28983" y="278670"/>
                  </a:lnTo>
                  <a:lnTo>
                    <a:pt x="9247" y="231164"/>
                  </a:lnTo>
                  <a:lnTo>
                    <a:pt x="2008" y="176466"/>
                  </a:lnTo>
                  <a:lnTo>
                    <a:pt x="8812" y="121687"/>
                  </a:lnTo>
                  <a:lnTo>
                    <a:pt x="28171" y="74023"/>
                  </a:lnTo>
                  <a:lnTo>
                    <a:pt x="57811" y="36350"/>
                  </a:lnTo>
                  <a:lnTo>
                    <a:pt x="95461" y="11555"/>
                  </a:lnTo>
                  <a:lnTo>
                    <a:pt x="138849" y="2527"/>
                  </a:lnTo>
                  <a:lnTo>
                    <a:pt x="151489" y="2527"/>
                  </a:lnTo>
                  <a:lnTo>
                    <a:pt x="138836" y="0"/>
                  </a:lnTo>
                  <a:close/>
                </a:path>
                <a:path w="279400" h="352425">
                  <a:moveTo>
                    <a:pt x="151489" y="2527"/>
                  </a:moveTo>
                  <a:lnTo>
                    <a:pt x="138849" y="2527"/>
                  </a:lnTo>
                  <a:lnTo>
                    <a:pt x="182306" y="11212"/>
                  </a:lnTo>
                  <a:lnTo>
                    <a:pt x="220150" y="35708"/>
                  </a:lnTo>
                  <a:lnTo>
                    <a:pt x="250086" y="73143"/>
                  </a:lnTo>
                  <a:lnTo>
                    <a:pt x="269822" y="120651"/>
                  </a:lnTo>
                  <a:lnTo>
                    <a:pt x="277055" y="175425"/>
                  </a:lnTo>
                  <a:lnTo>
                    <a:pt x="270257" y="230128"/>
                  </a:lnTo>
                  <a:lnTo>
                    <a:pt x="250898" y="277791"/>
                  </a:lnTo>
                  <a:lnTo>
                    <a:pt x="221258" y="315462"/>
                  </a:lnTo>
                  <a:lnTo>
                    <a:pt x="183608" y="340253"/>
                  </a:lnTo>
                  <a:lnTo>
                    <a:pt x="140220" y="349275"/>
                  </a:lnTo>
                  <a:lnTo>
                    <a:pt x="152443" y="349275"/>
                  </a:lnTo>
                  <a:lnTo>
                    <a:pt x="222453" y="317504"/>
                  </a:lnTo>
                  <a:lnTo>
                    <a:pt x="252527" y="279282"/>
                  </a:lnTo>
                  <a:lnTo>
                    <a:pt x="272069" y="231164"/>
                  </a:lnTo>
                  <a:lnTo>
                    <a:pt x="279060" y="175425"/>
                  </a:lnTo>
                  <a:lnTo>
                    <a:pt x="271970" y="121687"/>
                  </a:lnTo>
                  <a:lnTo>
                    <a:pt x="271865" y="120894"/>
                  </a:lnTo>
                  <a:lnTo>
                    <a:pt x="271833" y="120651"/>
                  </a:lnTo>
                  <a:lnTo>
                    <a:pt x="271725" y="119834"/>
                  </a:lnTo>
                  <a:lnTo>
                    <a:pt x="251700" y="71633"/>
                  </a:lnTo>
                  <a:lnTo>
                    <a:pt x="221325" y="33654"/>
                  </a:lnTo>
                  <a:lnTo>
                    <a:pt x="182927" y="8806"/>
                  </a:lnTo>
                  <a:lnTo>
                    <a:pt x="151489" y="2527"/>
                  </a:lnTo>
                  <a:close/>
                </a:path>
                <a:path w="279400" h="352425">
                  <a:moveTo>
                    <a:pt x="138912" y="19011"/>
                  </a:moveTo>
                  <a:lnTo>
                    <a:pt x="99651" y="27182"/>
                  </a:lnTo>
                  <a:lnTo>
                    <a:pt x="65580" y="49618"/>
                  </a:lnTo>
                  <a:lnTo>
                    <a:pt x="38758" y="83708"/>
                  </a:lnTo>
                  <a:lnTo>
                    <a:pt x="21293" y="126712"/>
                  </a:lnTo>
                  <a:lnTo>
                    <a:pt x="15209" y="175425"/>
                  </a:lnTo>
                  <a:lnTo>
                    <a:pt x="15096" y="176466"/>
                  </a:lnTo>
                  <a:lnTo>
                    <a:pt x="21410" y="224180"/>
                  </a:lnTo>
                  <a:lnTo>
                    <a:pt x="21515" y="224974"/>
                  </a:lnTo>
                  <a:lnTo>
                    <a:pt x="21639" y="225910"/>
                  </a:lnTo>
                  <a:lnTo>
                    <a:pt x="39498" y="268899"/>
                  </a:lnTo>
                  <a:lnTo>
                    <a:pt x="66588" y="302774"/>
                  </a:lnTo>
                  <a:lnTo>
                    <a:pt x="100833" y="324937"/>
                  </a:lnTo>
                  <a:lnTo>
                    <a:pt x="140157" y="332790"/>
                  </a:lnTo>
                  <a:lnTo>
                    <a:pt x="152372" y="330250"/>
                  </a:lnTo>
                  <a:lnTo>
                    <a:pt x="140144" y="330250"/>
                  </a:lnTo>
                  <a:lnTo>
                    <a:pt x="101455" y="322527"/>
                  </a:lnTo>
                  <a:lnTo>
                    <a:pt x="67763" y="300725"/>
                  </a:lnTo>
                  <a:lnTo>
                    <a:pt x="41112" y="267399"/>
                  </a:lnTo>
                  <a:lnTo>
                    <a:pt x="23541" y="225102"/>
                  </a:lnTo>
                  <a:lnTo>
                    <a:pt x="17104" y="176466"/>
                  </a:lnTo>
                  <a:lnTo>
                    <a:pt x="17214" y="175425"/>
                  </a:lnTo>
                  <a:lnTo>
                    <a:pt x="23151" y="127633"/>
                  </a:lnTo>
                  <a:lnTo>
                    <a:pt x="40386" y="85199"/>
                  </a:lnTo>
                  <a:lnTo>
                    <a:pt x="66776" y="51660"/>
                  </a:lnTo>
                  <a:lnTo>
                    <a:pt x="100296" y="29587"/>
                  </a:lnTo>
                  <a:lnTo>
                    <a:pt x="138925" y="21551"/>
                  </a:lnTo>
                  <a:lnTo>
                    <a:pt x="151623" y="21551"/>
                  </a:lnTo>
                  <a:lnTo>
                    <a:pt x="138912" y="19011"/>
                  </a:lnTo>
                  <a:close/>
                </a:path>
                <a:path w="279400" h="352425">
                  <a:moveTo>
                    <a:pt x="151623" y="21551"/>
                  </a:moveTo>
                  <a:lnTo>
                    <a:pt x="138925" y="21551"/>
                  </a:lnTo>
                  <a:lnTo>
                    <a:pt x="177614" y="29281"/>
                  </a:lnTo>
                  <a:lnTo>
                    <a:pt x="211305" y="51086"/>
                  </a:lnTo>
                  <a:lnTo>
                    <a:pt x="237957" y="84415"/>
                  </a:lnTo>
                  <a:lnTo>
                    <a:pt x="255527" y="126712"/>
                  </a:lnTo>
                  <a:lnTo>
                    <a:pt x="261975" y="175425"/>
                  </a:lnTo>
                  <a:lnTo>
                    <a:pt x="255918" y="224180"/>
                  </a:lnTo>
                  <a:lnTo>
                    <a:pt x="238682" y="266611"/>
                  </a:lnTo>
                  <a:lnTo>
                    <a:pt x="212293" y="300146"/>
                  </a:lnTo>
                  <a:lnTo>
                    <a:pt x="178772" y="322216"/>
                  </a:lnTo>
                  <a:lnTo>
                    <a:pt x="140144" y="330250"/>
                  </a:lnTo>
                  <a:lnTo>
                    <a:pt x="152372" y="330250"/>
                  </a:lnTo>
                  <a:lnTo>
                    <a:pt x="213495" y="302193"/>
                  </a:lnTo>
                  <a:lnTo>
                    <a:pt x="240317" y="268106"/>
                  </a:lnTo>
                  <a:lnTo>
                    <a:pt x="257784" y="225102"/>
                  </a:lnTo>
                  <a:lnTo>
                    <a:pt x="263993" y="175425"/>
                  </a:lnTo>
                  <a:lnTo>
                    <a:pt x="257671" y="127633"/>
                  </a:lnTo>
                  <a:lnTo>
                    <a:pt x="239579" y="82909"/>
                  </a:lnTo>
                  <a:lnTo>
                    <a:pt x="212485" y="49034"/>
                  </a:lnTo>
                  <a:lnTo>
                    <a:pt x="178237" y="26869"/>
                  </a:lnTo>
                  <a:lnTo>
                    <a:pt x="151623" y="21551"/>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pic>
          <p:nvPicPr>
            <p:cNvPr id="16" name="object 16"/>
            <p:cNvPicPr/>
            <p:nvPr/>
          </p:nvPicPr>
          <p:blipFill>
            <a:blip r:embed="rId6" cstate="print"/>
            <a:stretch>
              <a:fillRect/>
            </a:stretch>
          </p:blipFill>
          <p:spPr>
            <a:xfrm>
              <a:off x="2499120" y="5062704"/>
              <a:ext cx="180627" cy="254374"/>
            </a:xfrm>
            <a:prstGeom prst="rect">
              <a:avLst/>
            </a:prstGeom>
          </p:spPr>
        </p:pic>
        <p:sp>
          <p:nvSpPr>
            <p:cNvPr id="17" name="object 17"/>
            <p:cNvSpPr/>
            <p:nvPr/>
          </p:nvSpPr>
          <p:spPr>
            <a:xfrm>
              <a:off x="3101225" y="4820691"/>
              <a:ext cx="3105785" cy="690245"/>
            </a:xfrm>
            <a:custGeom>
              <a:avLst/>
              <a:gdLst/>
              <a:ahLst/>
              <a:cxnLst/>
              <a:rect l="l" t="t" r="r" b="b"/>
              <a:pathLst>
                <a:path w="3105785" h="690245">
                  <a:moveTo>
                    <a:pt x="632714" y="341503"/>
                  </a:moveTo>
                  <a:lnTo>
                    <a:pt x="629564" y="290880"/>
                  </a:lnTo>
                  <a:lnTo>
                    <a:pt x="620814" y="242595"/>
                  </a:lnTo>
                  <a:lnTo>
                    <a:pt x="606882" y="197167"/>
                  </a:lnTo>
                  <a:lnTo>
                    <a:pt x="588187" y="155130"/>
                  </a:lnTo>
                  <a:lnTo>
                    <a:pt x="565162" y="117005"/>
                  </a:lnTo>
                  <a:lnTo>
                    <a:pt x="538226" y="83312"/>
                  </a:lnTo>
                  <a:lnTo>
                    <a:pt x="507784" y="54597"/>
                  </a:lnTo>
                  <a:lnTo>
                    <a:pt x="474281" y="31381"/>
                  </a:lnTo>
                  <a:lnTo>
                    <a:pt x="438137" y="14185"/>
                  </a:lnTo>
                  <a:lnTo>
                    <a:pt x="399770" y="3556"/>
                  </a:lnTo>
                  <a:lnTo>
                    <a:pt x="359600" y="0"/>
                  </a:lnTo>
                  <a:lnTo>
                    <a:pt x="348259" y="342"/>
                  </a:lnTo>
                  <a:lnTo>
                    <a:pt x="337045" y="1282"/>
                  </a:lnTo>
                  <a:lnTo>
                    <a:pt x="325958" y="2794"/>
                  </a:lnTo>
                  <a:lnTo>
                    <a:pt x="315010" y="4851"/>
                  </a:lnTo>
                  <a:lnTo>
                    <a:pt x="304050" y="2882"/>
                  </a:lnTo>
                  <a:lnTo>
                    <a:pt x="292950" y="1460"/>
                  </a:lnTo>
                  <a:lnTo>
                    <a:pt x="281724" y="609"/>
                  </a:lnTo>
                  <a:lnTo>
                    <a:pt x="270383" y="355"/>
                  </a:lnTo>
                  <a:lnTo>
                    <a:pt x="230238" y="4229"/>
                  </a:lnTo>
                  <a:lnTo>
                    <a:pt x="191960" y="15163"/>
                  </a:lnTo>
                  <a:lnTo>
                    <a:pt x="155943" y="32651"/>
                  </a:lnTo>
                  <a:lnTo>
                    <a:pt x="122631" y="56134"/>
                  </a:lnTo>
                  <a:lnTo>
                    <a:pt x="92430" y="85090"/>
                  </a:lnTo>
                  <a:lnTo>
                    <a:pt x="65760" y="118986"/>
                  </a:lnTo>
                  <a:lnTo>
                    <a:pt x="43040" y="157302"/>
                  </a:lnTo>
                  <a:lnTo>
                    <a:pt x="24676" y="199491"/>
                  </a:lnTo>
                  <a:lnTo>
                    <a:pt x="11112" y="245021"/>
                  </a:lnTo>
                  <a:lnTo>
                    <a:pt x="2743" y="293382"/>
                  </a:lnTo>
                  <a:lnTo>
                    <a:pt x="0" y="344017"/>
                  </a:lnTo>
                  <a:lnTo>
                    <a:pt x="3149" y="394627"/>
                  </a:lnTo>
                  <a:lnTo>
                    <a:pt x="11899" y="442899"/>
                  </a:lnTo>
                  <a:lnTo>
                    <a:pt x="25831" y="488327"/>
                  </a:lnTo>
                  <a:lnTo>
                    <a:pt x="44513" y="530364"/>
                  </a:lnTo>
                  <a:lnTo>
                    <a:pt x="67551" y="568502"/>
                  </a:lnTo>
                  <a:lnTo>
                    <a:pt x="94488" y="602183"/>
                  </a:lnTo>
                  <a:lnTo>
                    <a:pt x="124917" y="630897"/>
                  </a:lnTo>
                  <a:lnTo>
                    <a:pt x="158419" y="654126"/>
                  </a:lnTo>
                  <a:lnTo>
                    <a:pt x="194564" y="671322"/>
                  </a:lnTo>
                  <a:lnTo>
                    <a:pt x="232930" y="681951"/>
                  </a:lnTo>
                  <a:lnTo>
                    <a:pt x="273100" y="685520"/>
                  </a:lnTo>
                  <a:lnTo>
                    <a:pt x="283451" y="685139"/>
                  </a:lnTo>
                  <a:lnTo>
                    <a:pt x="283857" y="685469"/>
                  </a:lnTo>
                  <a:lnTo>
                    <a:pt x="362318" y="685165"/>
                  </a:lnTo>
                  <a:lnTo>
                    <a:pt x="402463" y="681291"/>
                  </a:lnTo>
                  <a:lnTo>
                    <a:pt x="440753" y="670344"/>
                  </a:lnTo>
                  <a:lnTo>
                    <a:pt x="476758" y="652868"/>
                  </a:lnTo>
                  <a:lnTo>
                    <a:pt x="510070" y="629386"/>
                  </a:lnTo>
                  <a:lnTo>
                    <a:pt x="540270" y="600417"/>
                  </a:lnTo>
                  <a:lnTo>
                    <a:pt x="566953" y="566521"/>
                  </a:lnTo>
                  <a:lnTo>
                    <a:pt x="589673" y="528218"/>
                  </a:lnTo>
                  <a:lnTo>
                    <a:pt x="608025" y="486029"/>
                  </a:lnTo>
                  <a:lnTo>
                    <a:pt x="621601" y="440486"/>
                  </a:lnTo>
                  <a:lnTo>
                    <a:pt x="629970" y="392137"/>
                  </a:lnTo>
                  <a:lnTo>
                    <a:pt x="632714" y="341503"/>
                  </a:lnTo>
                  <a:close/>
                </a:path>
                <a:path w="3105785" h="690245">
                  <a:moveTo>
                    <a:pt x="3105302" y="345694"/>
                  </a:moveTo>
                  <a:lnTo>
                    <a:pt x="3102152" y="295084"/>
                  </a:lnTo>
                  <a:lnTo>
                    <a:pt x="3093402" y="246799"/>
                  </a:lnTo>
                  <a:lnTo>
                    <a:pt x="3079470" y="201371"/>
                  </a:lnTo>
                  <a:lnTo>
                    <a:pt x="3060776" y="159334"/>
                  </a:lnTo>
                  <a:lnTo>
                    <a:pt x="3037751" y="121196"/>
                  </a:lnTo>
                  <a:lnTo>
                    <a:pt x="3010814" y="87515"/>
                  </a:lnTo>
                  <a:lnTo>
                    <a:pt x="2980385" y="58801"/>
                  </a:lnTo>
                  <a:lnTo>
                    <a:pt x="2946882" y="35572"/>
                  </a:lnTo>
                  <a:lnTo>
                    <a:pt x="2910725" y="18389"/>
                  </a:lnTo>
                  <a:lnTo>
                    <a:pt x="2872359" y="7747"/>
                  </a:lnTo>
                  <a:lnTo>
                    <a:pt x="2832189" y="4191"/>
                  </a:lnTo>
                  <a:lnTo>
                    <a:pt x="2820847" y="4546"/>
                  </a:lnTo>
                  <a:lnTo>
                    <a:pt x="2809633" y="5486"/>
                  </a:lnTo>
                  <a:lnTo>
                    <a:pt x="2798546" y="6997"/>
                  </a:lnTo>
                  <a:lnTo>
                    <a:pt x="2787599" y="9042"/>
                  </a:lnTo>
                  <a:lnTo>
                    <a:pt x="2776626" y="7073"/>
                  </a:lnTo>
                  <a:lnTo>
                    <a:pt x="2765539" y="5664"/>
                  </a:lnTo>
                  <a:lnTo>
                    <a:pt x="2754312" y="4813"/>
                  </a:lnTo>
                  <a:lnTo>
                    <a:pt x="2742971" y="4546"/>
                  </a:lnTo>
                  <a:lnTo>
                    <a:pt x="2702826" y="8420"/>
                  </a:lnTo>
                  <a:lnTo>
                    <a:pt x="2664549" y="19367"/>
                  </a:lnTo>
                  <a:lnTo>
                    <a:pt x="2628531" y="36842"/>
                  </a:lnTo>
                  <a:lnTo>
                    <a:pt x="2595219" y="60325"/>
                  </a:lnTo>
                  <a:lnTo>
                    <a:pt x="2565019" y="89281"/>
                  </a:lnTo>
                  <a:lnTo>
                    <a:pt x="2538349" y="123190"/>
                  </a:lnTo>
                  <a:lnTo>
                    <a:pt x="2515628" y="161493"/>
                  </a:lnTo>
                  <a:lnTo>
                    <a:pt x="2497264" y="203682"/>
                  </a:lnTo>
                  <a:lnTo>
                    <a:pt x="2483701" y="249224"/>
                  </a:lnTo>
                  <a:lnTo>
                    <a:pt x="2475331" y="297573"/>
                  </a:lnTo>
                  <a:lnTo>
                    <a:pt x="2472588" y="348208"/>
                  </a:lnTo>
                  <a:lnTo>
                    <a:pt x="2475738" y="398818"/>
                  </a:lnTo>
                  <a:lnTo>
                    <a:pt x="2484488" y="447103"/>
                  </a:lnTo>
                  <a:lnTo>
                    <a:pt x="2498420" y="492531"/>
                  </a:lnTo>
                  <a:lnTo>
                    <a:pt x="2517102" y="534568"/>
                  </a:lnTo>
                  <a:lnTo>
                    <a:pt x="2540127" y="572706"/>
                  </a:lnTo>
                  <a:lnTo>
                    <a:pt x="2567076" y="606386"/>
                  </a:lnTo>
                  <a:lnTo>
                    <a:pt x="2597505" y="635101"/>
                  </a:lnTo>
                  <a:lnTo>
                    <a:pt x="2631008" y="658317"/>
                  </a:lnTo>
                  <a:lnTo>
                    <a:pt x="2667152" y="675513"/>
                  </a:lnTo>
                  <a:lnTo>
                    <a:pt x="2705531" y="686142"/>
                  </a:lnTo>
                  <a:lnTo>
                    <a:pt x="2745702" y="689698"/>
                  </a:lnTo>
                  <a:lnTo>
                    <a:pt x="2756039" y="689330"/>
                  </a:lnTo>
                  <a:lnTo>
                    <a:pt x="2756446" y="689660"/>
                  </a:lnTo>
                  <a:lnTo>
                    <a:pt x="2834906" y="689343"/>
                  </a:lnTo>
                  <a:lnTo>
                    <a:pt x="2875051" y="685469"/>
                  </a:lnTo>
                  <a:lnTo>
                    <a:pt x="2913329" y="674535"/>
                  </a:lnTo>
                  <a:lnTo>
                    <a:pt x="2949346" y="657059"/>
                  </a:lnTo>
                  <a:lnTo>
                    <a:pt x="2982658" y="633577"/>
                  </a:lnTo>
                  <a:lnTo>
                    <a:pt x="3012859" y="604621"/>
                  </a:lnTo>
                  <a:lnTo>
                    <a:pt x="3039529" y="570725"/>
                  </a:lnTo>
                  <a:lnTo>
                    <a:pt x="3062262" y="532409"/>
                  </a:lnTo>
                  <a:lnTo>
                    <a:pt x="3080613" y="490220"/>
                  </a:lnTo>
                  <a:lnTo>
                    <a:pt x="3094190" y="444690"/>
                  </a:lnTo>
                  <a:lnTo>
                    <a:pt x="3102559" y="396328"/>
                  </a:lnTo>
                  <a:lnTo>
                    <a:pt x="3105302" y="345694"/>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sp>
          <p:nvSpPr>
            <p:cNvPr id="18" name="object 18"/>
            <p:cNvSpPr/>
            <p:nvPr/>
          </p:nvSpPr>
          <p:spPr>
            <a:xfrm>
              <a:off x="5712414" y="3618955"/>
              <a:ext cx="12065" cy="363220"/>
            </a:xfrm>
            <a:custGeom>
              <a:avLst/>
              <a:gdLst/>
              <a:ahLst/>
              <a:cxnLst/>
              <a:rect l="l" t="t" r="r" b="b"/>
              <a:pathLst>
                <a:path w="12064" h="363220">
                  <a:moveTo>
                    <a:pt x="10274" y="0"/>
                  </a:moveTo>
                  <a:lnTo>
                    <a:pt x="0" y="38"/>
                  </a:lnTo>
                  <a:lnTo>
                    <a:pt x="1447" y="362661"/>
                  </a:lnTo>
                  <a:lnTo>
                    <a:pt x="11709" y="362610"/>
                  </a:lnTo>
                  <a:lnTo>
                    <a:pt x="10274" y="0"/>
                  </a:lnTo>
                  <a:close/>
                </a:path>
              </a:pathLst>
            </a:custGeom>
            <a:solidFill>
              <a:srgbClr val="B7B7B7"/>
            </a:solidFill>
          </p:spPr>
          <p:txBody>
            <a:bodyPr wrap="square" lIns="0" tIns="0" rIns="0" bIns="0" rtlCol="0"/>
            <a:lstStyle/>
            <a:p>
              <a:pPr defTabSz="623438"/>
              <a:endParaRPr sz="1227" kern="0">
                <a:solidFill>
                  <a:sysClr val="windowText" lastClr="000000"/>
                </a:solidFill>
              </a:endParaRPr>
            </a:p>
          </p:txBody>
        </p:sp>
        <p:sp>
          <p:nvSpPr>
            <p:cNvPr id="19" name="object 19"/>
            <p:cNvSpPr/>
            <p:nvPr/>
          </p:nvSpPr>
          <p:spPr>
            <a:xfrm>
              <a:off x="5722705" y="3625052"/>
              <a:ext cx="43180" cy="350520"/>
            </a:xfrm>
            <a:custGeom>
              <a:avLst/>
              <a:gdLst/>
              <a:ahLst/>
              <a:cxnLst/>
              <a:rect l="l" t="t" r="r" b="b"/>
              <a:pathLst>
                <a:path w="43179" h="350520">
                  <a:moveTo>
                    <a:pt x="34277" y="0"/>
                  </a:moveTo>
                  <a:lnTo>
                    <a:pt x="25222" y="38"/>
                  </a:lnTo>
                  <a:lnTo>
                    <a:pt x="0" y="139"/>
                  </a:lnTo>
                  <a:lnTo>
                    <a:pt x="1396" y="350278"/>
                  </a:lnTo>
                  <a:lnTo>
                    <a:pt x="35674" y="350138"/>
                  </a:lnTo>
                  <a:lnTo>
                    <a:pt x="42976" y="342760"/>
                  </a:lnTo>
                  <a:lnTo>
                    <a:pt x="41643" y="7327"/>
                  </a:lnTo>
                  <a:lnTo>
                    <a:pt x="34277" y="0"/>
                  </a:lnTo>
                  <a:close/>
                </a:path>
              </a:pathLst>
            </a:custGeom>
            <a:solidFill>
              <a:srgbClr val="E1DFDF"/>
            </a:solidFill>
          </p:spPr>
          <p:txBody>
            <a:bodyPr wrap="square" lIns="0" tIns="0" rIns="0" bIns="0" rtlCol="0"/>
            <a:lstStyle/>
            <a:p>
              <a:pPr defTabSz="623438"/>
              <a:endParaRPr sz="1227" kern="0">
                <a:solidFill>
                  <a:sysClr val="windowText" lastClr="000000"/>
                </a:solidFill>
              </a:endParaRPr>
            </a:p>
          </p:txBody>
        </p:sp>
        <p:sp>
          <p:nvSpPr>
            <p:cNvPr id="20" name="object 20"/>
            <p:cNvSpPr/>
            <p:nvPr/>
          </p:nvSpPr>
          <p:spPr>
            <a:xfrm>
              <a:off x="2895854" y="3507485"/>
              <a:ext cx="3225800" cy="2031364"/>
            </a:xfrm>
            <a:custGeom>
              <a:avLst/>
              <a:gdLst/>
              <a:ahLst/>
              <a:cxnLst/>
              <a:rect l="l" t="t" r="r" b="b"/>
              <a:pathLst>
                <a:path w="3225800" h="2031364">
                  <a:moveTo>
                    <a:pt x="333248" y="1749793"/>
                  </a:moveTo>
                  <a:lnTo>
                    <a:pt x="332752" y="1625993"/>
                  </a:lnTo>
                  <a:lnTo>
                    <a:pt x="0" y="1627314"/>
                  </a:lnTo>
                  <a:lnTo>
                    <a:pt x="495" y="1751114"/>
                  </a:lnTo>
                  <a:lnTo>
                    <a:pt x="333248" y="1749793"/>
                  </a:lnTo>
                  <a:close/>
                </a:path>
                <a:path w="3225800" h="2031364">
                  <a:moveTo>
                    <a:pt x="2905747" y="800404"/>
                  </a:moveTo>
                  <a:lnTo>
                    <a:pt x="2905734" y="796823"/>
                  </a:lnTo>
                  <a:lnTo>
                    <a:pt x="2902585" y="2895"/>
                  </a:lnTo>
                  <a:lnTo>
                    <a:pt x="2900261" y="0"/>
                  </a:lnTo>
                  <a:lnTo>
                    <a:pt x="2894571" y="25"/>
                  </a:lnTo>
                  <a:lnTo>
                    <a:pt x="2892272" y="2933"/>
                  </a:lnTo>
                  <a:lnTo>
                    <a:pt x="2892869" y="155879"/>
                  </a:lnTo>
                  <a:lnTo>
                    <a:pt x="2858681" y="156019"/>
                  </a:lnTo>
                  <a:lnTo>
                    <a:pt x="2857284" y="158927"/>
                  </a:lnTo>
                  <a:lnTo>
                    <a:pt x="2857309" y="166116"/>
                  </a:lnTo>
                  <a:lnTo>
                    <a:pt x="2858732" y="169024"/>
                  </a:lnTo>
                  <a:lnTo>
                    <a:pt x="2892933" y="168884"/>
                  </a:lnTo>
                  <a:lnTo>
                    <a:pt x="2893872" y="407974"/>
                  </a:lnTo>
                  <a:lnTo>
                    <a:pt x="2859684" y="408114"/>
                  </a:lnTo>
                  <a:lnTo>
                    <a:pt x="2858287" y="411022"/>
                  </a:lnTo>
                  <a:lnTo>
                    <a:pt x="2858312" y="418211"/>
                  </a:lnTo>
                  <a:lnTo>
                    <a:pt x="2859735" y="421119"/>
                  </a:lnTo>
                  <a:lnTo>
                    <a:pt x="2893936" y="420992"/>
                  </a:lnTo>
                  <a:lnTo>
                    <a:pt x="2895447" y="800455"/>
                  </a:lnTo>
                  <a:lnTo>
                    <a:pt x="2897759" y="803351"/>
                  </a:lnTo>
                  <a:lnTo>
                    <a:pt x="2903448" y="803325"/>
                  </a:lnTo>
                  <a:lnTo>
                    <a:pt x="2905747" y="800404"/>
                  </a:lnTo>
                  <a:close/>
                </a:path>
                <a:path w="3225800" h="2031364">
                  <a:moveTo>
                    <a:pt x="3225558" y="1738299"/>
                  </a:moveTo>
                  <a:lnTo>
                    <a:pt x="3224098" y="1370469"/>
                  </a:lnTo>
                  <a:lnTo>
                    <a:pt x="2393569" y="1373771"/>
                  </a:lnTo>
                  <a:lnTo>
                    <a:pt x="2393708" y="1411046"/>
                  </a:lnTo>
                  <a:lnTo>
                    <a:pt x="2382393" y="1400352"/>
                  </a:lnTo>
                  <a:lnTo>
                    <a:pt x="2348890" y="1377137"/>
                  </a:lnTo>
                  <a:lnTo>
                    <a:pt x="2312746" y="1359941"/>
                  </a:lnTo>
                  <a:lnTo>
                    <a:pt x="2274366" y="1349298"/>
                  </a:lnTo>
                  <a:lnTo>
                    <a:pt x="2234196" y="1345755"/>
                  </a:lnTo>
                  <a:lnTo>
                    <a:pt x="2198535" y="1349197"/>
                  </a:lnTo>
                  <a:lnTo>
                    <a:pt x="2158809" y="1345679"/>
                  </a:lnTo>
                  <a:lnTo>
                    <a:pt x="2118664" y="1349552"/>
                  </a:lnTo>
                  <a:lnTo>
                    <a:pt x="2080387" y="1360487"/>
                  </a:lnTo>
                  <a:lnTo>
                    <a:pt x="2044369" y="1377975"/>
                  </a:lnTo>
                  <a:lnTo>
                    <a:pt x="2011057" y="1401457"/>
                  </a:lnTo>
                  <a:lnTo>
                    <a:pt x="1980857" y="1430413"/>
                  </a:lnTo>
                  <a:lnTo>
                    <a:pt x="1954187" y="1464310"/>
                  </a:lnTo>
                  <a:lnTo>
                    <a:pt x="1931454" y="1502625"/>
                  </a:lnTo>
                  <a:lnTo>
                    <a:pt x="1913102" y="1544815"/>
                  </a:lnTo>
                  <a:lnTo>
                    <a:pt x="1899640" y="1589976"/>
                  </a:lnTo>
                  <a:lnTo>
                    <a:pt x="1899526" y="1590344"/>
                  </a:lnTo>
                  <a:lnTo>
                    <a:pt x="1891169" y="1638706"/>
                  </a:lnTo>
                  <a:lnTo>
                    <a:pt x="1888540" y="1687182"/>
                  </a:lnTo>
                  <a:lnTo>
                    <a:pt x="1888413" y="1689341"/>
                  </a:lnTo>
                  <a:lnTo>
                    <a:pt x="1891436" y="1737817"/>
                  </a:lnTo>
                  <a:lnTo>
                    <a:pt x="1891550" y="1739709"/>
                  </a:lnTo>
                  <a:lnTo>
                    <a:pt x="1891563" y="1739950"/>
                  </a:lnTo>
                  <a:lnTo>
                    <a:pt x="1900212" y="1787601"/>
                  </a:lnTo>
                  <a:lnTo>
                    <a:pt x="1914258" y="1833651"/>
                  </a:lnTo>
                  <a:lnTo>
                    <a:pt x="1932952" y="1875701"/>
                  </a:lnTo>
                  <a:lnTo>
                    <a:pt x="1955977" y="1913826"/>
                  </a:lnTo>
                  <a:lnTo>
                    <a:pt x="1982914" y="1947519"/>
                  </a:lnTo>
                  <a:lnTo>
                    <a:pt x="2013343" y="1976234"/>
                  </a:lnTo>
                  <a:lnTo>
                    <a:pt x="2046846" y="1999449"/>
                  </a:lnTo>
                  <a:lnTo>
                    <a:pt x="2082990" y="2016645"/>
                  </a:lnTo>
                  <a:lnTo>
                    <a:pt x="2121357" y="2027288"/>
                  </a:lnTo>
                  <a:lnTo>
                    <a:pt x="2157526" y="2030501"/>
                  </a:lnTo>
                  <a:lnTo>
                    <a:pt x="2158454" y="2031225"/>
                  </a:lnTo>
                  <a:lnTo>
                    <a:pt x="2236914" y="2030907"/>
                  </a:lnTo>
                  <a:lnTo>
                    <a:pt x="2277059" y="2027021"/>
                  </a:lnTo>
                  <a:lnTo>
                    <a:pt x="2315349" y="2016086"/>
                  </a:lnTo>
                  <a:lnTo>
                    <a:pt x="2351354" y="1998611"/>
                  </a:lnTo>
                  <a:lnTo>
                    <a:pt x="2384666" y="1975116"/>
                  </a:lnTo>
                  <a:lnTo>
                    <a:pt x="2414867" y="1946160"/>
                  </a:lnTo>
                  <a:lnTo>
                    <a:pt x="2441549" y="1912264"/>
                  </a:lnTo>
                  <a:lnTo>
                    <a:pt x="2464270" y="1873961"/>
                  </a:lnTo>
                  <a:lnTo>
                    <a:pt x="2482621" y="1831771"/>
                  </a:lnTo>
                  <a:lnTo>
                    <a:pt x="2496197" y="1786229"/>
                  </a:lnTo>
                  <a:lnTo>
                    <a:pt x="2503995" y="1741170"/>
                  </a:lnTo>
                  <a:lnTo>
                    <a:pt x="3225558" y="1738299"/>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21" name="object 21"/>
            <p:cNvPicPr/>
            <p:nvPr/>
          </p:nvPicPr>
          <p:blipFill>
            <a:blip r:embed="rId7" cstate="print"/>
            <a:stretch>
              <a:fillRect/>
            </a:stretch>
          </p:blipFill>
          <p:spPr>
            <a:xfrm>
              <a:off x="4900739" y="4999964"/>
              <a:ext cx="310591" cy="391541"/>
            </a:xfrm>
            <a:prstGeom prst="rect">
              <a:avLst/>
            </a:prstGeom>
          </p:spPr>
        </p:pic>
        <p:pic>
          <p:nvPicPr>
            <p:cNvPr id="22" name="object 22"/>
            <p:cNvPicPr/>
            <p:nvPr/>
          </p:nvPicPr>
          <p:blipFill>
            <a:blip r:embed="rId8" cstate="print"/>
            <a:stretch>
              <a:fillRect/>
            </a:stretch>
          </p:blipFill>
          <p:spPr>
            <a:xfrm>
              <a:off x="1441866" y="3067559"/>
              <a:ext cx="4527143" cy="2304085"/>
            </a:xfrm>
            <a:prstGeom prst="rect">
              <a:avLst/>
            </a:prstGeom>
          </p:spPr>
        </p:pic>
        <p:sp>
          <p:nvSpPr>
            <p:cNvPr id="23" name="object 23"/>
            <p:cNvSpPr/>
            <p:nvPr/>
          </p:nvSpPr>
          <p:spPr>
            <a:xfrm>
              <a:off x="1442046" y="3067630"/>
              <a:ext cx="3433445" cy="118745"/>
            </a:xfrm>
            <a:custGeom>
              <a:avLst/>
              <a:gdLst/>
              <a:ahLst/>
              <a:cxnLst/>
              <a:rect l="l" t="t" r="r" b="b"/>
              <a:pathLst>
                <a:path w="3433445" h="118744">
                  <a:moveTo>
                    <a:pt x="3334933" y="0"/>
                  </a:moveTo>
                  <a:lnTo>
                    <a:pt x="0" y="118734"/>
                  </a:lnTo>
                  <a:lnTo>
                    <a:pt x="3432864" y="105185"/>
                  </a:lnTo>
                  <a:lnTo>
                    <a:pt x="3432786" y="84476"/>
                  </a:lnTo>
                  <a:lnTo>
                    <a:pt x="3432729" y="69681"/>
                  </a:lnTo>
                  <a:lnTo>
                    <a:pt x="3432632" y="44300"/>
                  </a:lnTo>
                  <a:lnTo>
                    <a:pt x="3419363" y="6883"/>
                  </a:lnTo>
                  <a:lnTo>
                    <a:pt x="3364213" y="443"/>
                  </a:lnTo>
                  <a:lnTo>
                    <a:pt x="3334933" y="0"/>
                  </a:lnTo>
                  <a:close/>
                </a:path>
              </a:pathLst>
            </a:custGeom>
            <a:solidFill>
              <a:srgbClr val="D3C3B3"/>
            </a:solidFill>
          </p:spPr>
          <p:txBody>
            <a:bodyPr wrap="square" lIns="0" tIns="0" rIns="0" bIns="0" rtlCol="0"/>
            <a:lstStyle/>
            <a:p>
              <a:pPr defTabSz="623438"/>
              <a:endParaRPr sz="1227" kern="0">
                <a:solidFill>
                  <a:sysClr val="windowText" lastClr="000000"/>
                </a:solidFill>
              </a:endParaRPr>
            </a:p>
          </p:txBody>
        </p:sp>
        <p:sp>
          <p:nvSpPr>
            <p:cNvPr id="24" name="object 24"/>
            <p:cNvSpPr/>
            <p:nvPr/>
          </p:nvSpPr>
          <p:spPr>
            <a:xfrm>
              <a:off x="5343100" y="4955475"/>
              <a:ext cx="1905" cy="635"/>
            </a:xfrm>
            <a:custGeom>
              <a:avLst/>
              <a:gdLst/>
              <a:ahLst/>
              <a:cxnLst/>
              <a:rect l="l" t="t" r="r" b="b"/>
              <a:pathLst>
                <a:path w="1904" h="635">
                  <a:moveTo>
                    <a:pt x="0" y="0"/>
                  </a:moveTo>
                  <a:lnTo>
                    <a:pt x="914" y="76"/>
                  </a:lnTo>
                  <a:lnTo>
                    <a:pt x="1689" y="76"/>
                  </a:lnTo>
                  <a:lnTo>
                    <a:pt x="0" y="0"/>
                  </a:lnTo>
                  <a:close/>
                </a:path>
              </a:pathLst>
            </a:custGeom>
            <a:solidFill>
              <a:srgbClr val="C51A1A"/>
            </a:solidFill>
          </p:spPr>
          <p:txBody>
            <a:bodyPr wrap="square" lIns="0" tIns="0" rIns="0" bIns="0" rtlCol="0"/>
            <a:lstStyle/>
            <a:p>
              <a:pPr defTabSz="623438"/>
              <a:endParaRPr sz="1227" kern="0">
                <a:solidFill>
                  <a:sysClr val="windowText" lastClr="000000"/>
                </a:solidFill>
              </a:endParaRPr>
            </a:p>
          </p:txBody>
        </p:sp>
        <p:pic>
          <p:nvPicPr>
            <p:cNvPr id="25" name="object 25"/>
            <p:cNvPicPr/>
            <p:nvPr/>
          </p:nvPicPr>
          <p:blipFill>
            <a:blip r:embed="rId9" cstate="print"/>
            <a:stretch>
              <a:fillRect/>
            </a:stretch>
          </p:blipFill>
          <p:spPr>
            <a:xfrm>
              <a:off x="4059491" y="3536010"/>
              <a:ext cx="681939" cy="1603806"/>
            </a:xfrm>
            <a:prstGeom prst="rect">
              <a:avLst/>
            </a:prstGeom>
          </p:spPr>
        </p:pic>
        <p:pic>
          <p:nvPicPr>
            <p:cNvPr id="26" name="object 26"/>
            <p:cNvPicPr/>
            <p:nvPr/>
          </p:nvPicPr>
          <p:blipFill>
            <a:blip r:embed="rId10" cstate="print"/>
            <a:stretch>
              <a:fillRect/>
            </a:stretch>
          </p:blipFill>
          <p:spPr>
            <a:xfrm>
              <a:off x="4052352" y="3526457"/>
              <a:ext cx="1290752" cy="1653707"/>
            </a:xfrm>
            <a:prstGeom prst="rect">
              <a:avLst/>
            </a:prstGeom>
          </p:spPr>
        </p:pic>
        <p:sp>
          <p:nvSpPr>
            <p:cNvPr id="27" name="object 27"/>
            <p:cNvSpPr/>
            <p:nvPr/>
          </p:nvSpPr>
          <p:spPr>
            <a:xfrm>
              <a:off x="1560004" y="4440872"/>
              <a:ext cx="2446655" cy="650240"/>
            </a:xfrm>
            <a:custGeom>
              <a:avLst/>
              <a:gdLst/>
              <a:ahLst/>
              <a:cxnLst/>
              <a:rect l="l" t="t" r="r" b="b"/>
              <a:pathLst>
                <a:path w="2446654" h="650239">
                  <a:moveTo>
                    <a:pt x="164147" y="33464"/>
                  </a:moveTo>
                  <a:lnTo>
                    <a:pt x="28702" y="34010"/>
                  </a:lnTo>
                  <a:lnTo>
                    <a:pt x="23863" y="34010"/>
                  </a:lnTo>
                  <a:lnTo>
                    <a:pt x="19329" y="32550"/>
                  </a:lnTo>
                  <a:lnTo>
                    <a:pt x="15481" y="30073"/>
                  </a:lnTo>
                  <a:lnTo>
                    <a:pt x="0" y="30073"/>
                  </a:lnTo>
                  <a:lnTo>
                    <a:pt x="3733" y="41630"/>
                  </a:lnTo>
                  <a:lnTo>
                    <a:pt x="10172" y="50838"/>
                  </a:lnTo>
                  <a:lnTo>
                    <a:pt x="18707" y="56934"/>
                  </a:lnTo>
                  <a:lnTo>
                    <a:pt x="28702" y="59143"/>
                  </a:lnTo>
                  <a:lnTo>
                    <a:pt x="157619" y="58623"/>
                  </a:lnTo>
                  <a:lnTo>
                    <a:pt x="164007" y="34010"/>
                  </a:lnTo>
                  <a:lnTo>
                    <a:pt x="164147" y="33464"/>
                  </a:lnTo>
                  <a:close/>
                </a:path>
                <a:path w="2446654" h="650239">
                  <a:moveTo>
                    <a:pt x="626110" y="624560"/>
                  </a:moveTo>
                  <a:lnTo>
                    <a:pt x="1638" y="624560"/>
                  </a:lnTo>
                  <a:lnTo>
                    <a:pt x="1638" y="649693"/>
                  </a:lnTo>
                  <a:lnTo>
                    <a:pt x="626110" y="649693"/>
                  </a:lnTo>
                  <a:lnTo>
                    <a:pt x="626110" y="624560"/>
                  </a:lnTo>
                  <a:close/>
                </a:path>
                <a:path w="2446654" h="650239">
                  <a:moveTo>
                    <a:pt x="2444077" y="12560"/>
                  </a:moveTo>
                  <a:lnTo>
                    <a:pt x="2444051" y="8128"/>
                  </a:lnTo>
                  <a:lnTo>
                    <a:pt x="2443315" y="3937"/>
                  </a:lnTo>
                  <a:lnTo>
                    <a:pt x="2442172" y="0"/>
                  </a:lnTo>
                  <a:lnTo>
                    <a:pt x="2437968" y="9817"/>
                  </a:lnTo>
                  <a:lnTo>
                    <a:pt x="2431719" y="17576"/>
                  </a:lnTo>
                  <a:lnTo>
                    <a:pt x="2423845" y="22669"/>
                  </a:lnTo>
                  <a:lnTo>
                    <a:pt x="2414778" y="24523"/>
                  </a:lnTo>
                  <a:lnTo>
                    <a:pt x="2252319" y="25171"/>
                  </a:lnTo>
                  <a:lnTo>
                    <a:pt x="2252421" y="50304"/>
                  </a:lnTo>
                  <a:lnTo>
                    <a:pt x="2414879" y="49657"/>
                  </a:lnTo>
                  <a:lnTo>
                    <a:pt x="2426284" y="46697"/>
                  </a:lnTo>
                  <a:lnTo>
                    <a:pt x="2435580" y="38735"/>
                  </a:lnTo>
                  <a:lnTo>
                    <a:pt x="2441829" y="26962"/>
                  </a:lnTo>
                  <a:lnTo>
                    <a:pt x="2444077" y="12560"/>
                  </a:lnTo>
                  <a:close/>
                </a:path>
                <a:path w="2446654" h="650239">
                  <a:moveTo>
                    <a:pt x="2446413" y="618858"/>
                  </a:moveTo>
                  <a:lnTo>
                    <a:pt x="1437030" y="618858"/>
                  </a:lnTo>
                  <a:lnTo>
                    <a:pt x="1437030" y="643991"/>
                  </a:lnTo>
                  <a:lnTo>
                    <a:pt x="2446413" y="643991"/>
                  </a:lnTo>
                  <a:lnTo>
                    <a:pt x="2446413" y="618858"/>
                  </a:lnTo>
                  <a:close/>
                </a:path>
              </a:pathLst>
            </a:custGeom>
            <a:solidFill>
              <a:srgbClr val="D1C1AA"/>
            </a:solidFill>
          </p:spPr>
          <p:txBody>
            <a:bodyPr wrap="square" lIns="0" tIns="0" rIns="0" bIns="0" rtlCol="0"/>
            <a:lstStyle/>
            <a:p>
              <a:pPr defTabSz="623438"/>
              <a:endParaRPr sz="1227" kern="0">
                <a:solidFill>
                  <a:sysClr val="windowText" lastClr="000000"/>
                </a:solidFill>
              </a:endParaRPr>
            </a:p>
          </p:txBody>
        </p:sp>
        <p:sp>
          <p:nvSpPr>
            <p:cNvPr id="28" name="object 28"/>
            <p:cNvSpPr/>
            <p:nvPr/>
          </p:nvSpPr>
          <p:spPr>
            <a:xfrm>
              <a:off x="1521244" y="3186023"/>
              <a:ext cx="3822700" cy="2006600"/>
            </a:xfrm>
            <a:custGeom>
              <a:avLst/>
              <a:gdLst/>
              <a:ahLst/>
              <a:cxnLst/>
              <a:rect l="l" t="t" r="r" b="b"/>
              <a:pathLst>
                <a:path w="3822700" h="2006600">
                  <a:moveTo>
                    <a:pt x="18046" y="2006384"/>
                  </a:moveTo>
                  <a:lnTo>
                    <a:pt x="10071" y="0"/>
                  </a:lnTo>
                  <a:lnTo>
                    <a:pt x="0" y="38"/>
                  </a:lnTo>
                  <a:lnTo>
                    <a:pt x="7975" y="2006422"/>
                  </a:lnTo>
                  <a:lnTo>
                    <a:pt x="18046" y="2006384"/>
                  </a:lnTo>
                  <a:close/>
                </a:path>
                <a:path w="3822700" h="2006600">
                  <a:moveTo>
                    <a:pt x="662965" y="1852637"/>
                  </a:moveTo>
                  <a:lnTo>
                    <a:pt x="658685" y="1842846"/>
                  </a:lnTo>
                  <a:lnTo>
                    <a:pt x="652373" y="1835137"/>
                  </a:lnTo>
                  <a:lnTo>
                    <a:pt x="644461" y="1830108"/>
                  </a:lnTo>
                  <a:lnTo>
                    <a:pt x="635393" y="1828330"/>
                  </a:lnTo>
                  <a:lnTo>
                    <a:pt x="69608" y="1830578"/>
                  </a:lnTo>
                  <a:lnTo>
                    <a:pt x="60540" y="1832432"/>
                  </a:lnTo>
                  <a:lnTo>
                    <a:pt x="52666" y="1837524"/>
                  </a:lnTo>
                  <a:lnTo>
                    <a:pt x="46418" y="1845271"/>
                  </a:lnTo>
                  <a:lnTo>
                    <a:pt x="42227" y="1855101"/>
                  </a:lnTo>
                  <a:lnTo>
                    <a:pt x="46494" y="1864893"/>
                  </a:lnTo>
                  <a:lnTo>
                    <a:pt x="52806" y="1872602"/>
                  </a:lnTo>
                  <a:lnTo>
                    <a:pt x="60718" y="1877631"/>
                  </a:lnTo>
                  <a:lnTo>
                    <a:pt x="69799" y="1879409"/>
                  </a:lnTo>
                  <a:lnTo>
                    <a:pt x="635584" y="1877161"/>
                  </a:lnTo>
                  <a:lnTo>
                    <a:pt x="644639" y="1875307"/>
                  </a:lnTo>
                  <a:lnTo>
                    <a:pt x="652513" y="1870214"/>
                  </a:lnTo>
                  <a:lnTo>
                    <a:pt x="658761" y="1862467"/>
                  </a:lnTo>
                  <a:lnTo>
                    <a:pt x="662965" y="1852637"/>
                  </a:lnTo>
                  <a:close/>
                </a:path>
                <a:path w="3822700" h="2006600">
                  <a:moveTo>
                    <a:pt x="1418424" y="2000821"/>
                  </a:moveTo>
                  <a:lnTo>
                    <a:pt x="1416050" y="1934095"/>
                  </a:lnTo>
                  <a:lnTo>
                    <a:pt x="1409623" y="1872170"/>
                  </a:lnTo>
                  <a:lnTo>
                    <a:pt x="1399413" y="1815020"/>
                  </a:lnTo>
                  <a:lnTo>
                    <a:pt x="1385646" y="1762620"/>
                  </a:lnTo>
                  <a:lnTo>
                    <a:pt x="1368552" y="1714944"/>
                  </a:lnTo>
                  <a:lnTo>
                    <a:pt x="1348397" y="1671942"/>
                  </a:lnTo>
                  <a:lnTo>
                    <a:pt x="1325410" y="1633613"/>
                  </a:lnTo>
                  <a:lnTo>
                    <a:pt x="1299832" y="1599920"/>
                  </a:lnTo>
                  <a:lnTo>
                    <a:pt x="1271917" y="1570824"/>
                  </a:lnTo>
                  <a:lnTo>
                    <a:pt x="1241894" y="1546313"/>
                  </a:lnTo>
                  <a:lnTo>
                    <a:pt x="1176528" y="1510893"/>
                  </a:lnTo>
                  <a:lnTo>
                    <a:pt x="1105649" y="1493443"/>
                  </a:lnTo>
                  <a:lnTo>
                    <a:pt x="1068768" y="1491386"/>
                  </a:lnTo>
                  <a:lnTo>
                    <a:pt x="1031989" y="1493964"/>
                  </a:lnTo>
                  <a:lnTo>
                    <a:pt x="960335" y="1513459"/>
                  </a:lnTo>
                  <a:lnTo>
                    <a:pt x="926096" y="1530197"/>
                  </a:lnTo>
                  <a:lnTo>
                    <a:pt x="893356" y="1551495"/>
                  </a:lnTo>
                  <a:lnTo>
                    <a:pt x="862406" y="1577238"/>
                  </a:lnTo>
                  <a:lnTo>
                    <a:pt x="833602" y="1607362"/>
                  </a:lnTo>
                  <a:lnTo>
                    <a:pt x="807237" y="1641779"/>
                  </a:lnTo>
                  <a:lnTo>
                    <a:pt x="783653" y="1680387"/>
                  </a:lnTo>
                  <a:lnTo>
                    <a:pt x="763155" y="1723110"/>
                  </a:lnTo>
                  <a:lnTo>
                    <a:pt x="746074" y="1769859"/>
                  </a:lnTo>
                  <a:lnTo>
                    <a:pt x="732726" y="1820545"/>
                  </a:lnTo>
                  <a:lnTo>
                    <a:pt x="723430" y="1875078"/>
                  </a:lnTo>
                  <a:lnTo>
                    <a:pt x="718515" y="1933371"/>
                  </a:lnTo>
                  <a:lnTo>
                    <a:pt x="718299" y="1995360"/>
                  </a:lnTo>
                  <a:lnTo>
                    <a:pt x="721207" y="1939632"/>
                  </a:lnTo>
                  <a:lnTo>
                    <a:pt x="728751" y="1886115"/>
                  </a:lnTo>
                  <a:lnTo>
                    <a:pt x="740625" y="1835099"/>
                  </a:lnTo>
                  <a:lnTo>
                    <a:pt x="756500" y="1786915"/>
                  </a:lnTo>
                  <a:lnTo>
                    <a:pt x="776097" y="1741843"/>
                  </a:lnTo>
                  <a:lnTo>
                    <a:pt x="799084" y="1700199"/>
                  </a:lnTo>
                  <a:lnTo>
                    <a:pt x="825169" y="1662290"/>
                  </a:lnTo>
                  <a:lnTo>
                    <a:pt x="854036" y="1628419"/>
                  </a:lnTo>
                  <a:lnTo>
                    <a:pt x="885393" y="1598904"/>
                  </a:lnTo>
                  <a:lnTo>
                    <a:pt x="918908" y="1574025"/>
                  </a:lnTo>
                  <a:lnTo>
                    <a:pt x="954303" y="1554124"/>
                  </a:lnTo>
                  <a:lnTo>
                    <a:pt x="991235" y="1539481"/>
                  </a:lnTo>
                  <a:lnTo>
                    <a:pt x="1029436" y="1530400"/>
                  </a:lnTo>
                  <a:lnTo>
                    <a:pt x="1068565" y="1527213"/>
                  </a:lnTo>
                  <a:lnTo>
                    <a:pt x="1108062" y="1530070"/>
                  </a:lnTo>
                  <a:lnTo>
                    <a:pt x="1146517" y="1538782"/>
                  </a:lnTo>
                  <a:lnTo>
                    <a:pt x="1183640" y="1553083"/>
                  </a:lnTo>
                  <a:lnTo>
                    <a:pt x="1219123" y="1572691"/>
                  </a:lnTo>
                  <a:lnTo>
                    <a:pt x="1252664" y="1597329"/>
                  </a:lnTo>
                  <a:lnTo>
                    <a:pt x="1283982" y="1626743"/>
                  </a:lnTo>
                  <a:lnTo>
                    <a:pt x="1312760" y="1660639"/>
                  </a:lnTo>
                  <a:lnTo>
                    <a:pt x="1338707" y="1698752"/>
                  </a:lnTo>
                  <a:lnTo>
                    <a:pt x="1361516" y="1740827"/>
                  </a:lnTo>
                  <a:lnTo>
                    <a:pt x="1380896" y="1786559"/>
                  </a:lnTo>
                  <a:lnTo>
                    <a:pt x="1396542" y="1835708"/>
                  </a:lnTo>
                  <a:lnTo>
                    <a:pt x="1408150" y="1887969"/>
                  </a:lnTo>
                  <a:lnTo>
                    <a:pt x="1415427" y="1943100"/>
                  </a:lnTo>
                  <a:lnTo>
                    <a:pt x="1418082" y="2000821"/>
                  </a:lnTo>
                  <a:lnTo>
                    <a:pt x="1418424" y="2000821"/>
                  </a:lnTo>
                  <a:close/>
                </a:path>
                <a:path w="3822700" h="2006600">
                  <a:moveTo>
                    <a:pt x="2480932" y="1254836"/>
                  </a:moveTo>
                  <a:lnTo>
                    <a:pt x="2476652" y="1245057"/>
                  </a:lnTo>
                  <a:lnTo>
                    <a:pt x="2470340" y="1237348"/>
                  </a:lnTo>
                  <a:lnTo>
                    <a:pt x="2462415" y="1232319"/>
                  </a:lnTo>
                  <a:lnTo>
                    <a:pt x="2453348" y="1230528"/>
                  </a:lnTo>
                  <a:lnTo>
                    <a:pt x="67271" y="1240015"/>
                  </a:lnTo>
                  <a:lnTo>
                    <a:pt x="58204" y="1241869"/>
                  </a:lnTo>
                  <a:lnTo>
                    <a:pt x="50330" y="1246962"/>
                  </a:lnTo>
                  <a:lnTo>
                    <a:pt x="44069" y="1254721"/>
                  </a:lnTo>
                  <a:lnTo>
                    <a:pt x="39878" y="1264539"/>
                  </a:lnTo>
                  <a:lnTo>
                    <a:pt x="44145" y="1274343"/>
                  </a:lnTo>
                  <a:lnTo>
                    <a:pt x="50469" y="1282039"/>
                  </a:lnTo>
                  <a:lnTo>
                    <a:pt x="58381" y="1287068"/>
                  </a:lnTo>
                  <a:lnTo>
                    <a:pt x="67462" y="1288846"/>
                  </a:lnTo>
                  <a:lnTo>
                    <a:pt x="2453551" y="1279359"/>
                  </a:lnTo>
                  <a:lnTo>
                    <a:pt x="2462606" y="1277518"/>
                  </a:lnTo>
                  <a:lnTo>
                    <a:pt x="2470480" y="1272425"/>
                  </a:lnTo>
                  <a:lnTo>
                    <a:pt x="2476728" y="1264666"/>
                  </a:lnTo>
                  <a:lnTo>
                    <a:pt x="2480932" y="1254836"/>
                  </a:lnTo>
                  <a:close/>
                </a:path>
                <a:path w="3822700" h="2006600">
                  <a:moveTo>
                    <a:pt x="2483269" y="1845411"/>
                  </a:moveTo>
                  <a:lnTo>
                    <a:pt x="2479002" y="1835607"/>
                  </a:lnTo>
                  <a:lnTo>
                    <a:pt x="2472690" y="1827911"/>
                  </a:lnTo>
                  <a:lnTo>
                    <a:pt x="2464778" y="1822881"/>
                  </a:lnTo>
                  <a:lnTo>
                    <a:pt x="2455697" y="1821103"/>
                  </a:lnTo>
                  <a:lnTo>
                    <a:pt x="1505000" y="1824875"/>
                  </a:lnTo>
                  <a:lnTo>
                    <a:pt x="1495933" y="1826729"/>
                  </a:lnTo>
                  <a:lnTo>
                    <a:pt x="1488059" y="1831822"/>
                  </a:lnTo>
                  <a:lnTo>
                    <a:pt x="1481810" y="1839569"/>
                  </a:lnTo>
                  <a:lnTo>
                    <a:pt x="1477619" y="1849399"/>
                  </a:lnTo>
                  <a:lnTo>
                    <a:pt x="1481886" y="1859191"/>
                  </a:lnTo>
                  <a:lnTo>
                    <a:pt x="1488198" y="1866887"/>
                  </a:lnTo>
                  <a:lnTo>
                    <a:pt x="1496110" y="1871929"/>
                  </a:lnTo>
                  <a:lnTo>
                    <a:pt x="1505191" y="1873707"/>
                  </a:lnTo>
                  <a:lnTo>
                    <a:pt x="2455888" y="1869935"/>
                  </a:lnTo>
                  <a:lnTo>
                    <a:pt x="2464955" y="1868081"/>
                  </a:lnTo>
                  <a:lnTo>
                    <a:pt x="2472829" y="1862988"/>
                  </a:lnTo>
                  <a:lnTo>
                    <a:pt x="2479078" y="1855228"/>
                  </a:lnTo>
                  <a:lnTo>
                    <a:pt x="2483269" y="1845411"/>
                  </a:lnTo>
                  <a:close/>
                </a:path>
                <a:path w="3822700" h="2006600">
                  <a:moveTo>
                    <a:pt x="3822408" y="1769478"/>
                  </a:moveTo>
                  <a:lnTo>
                    <a:pt x="3799675" y="1754886"/>
                  </a:lnTo>
                  <a:lnTo>
                    <a:pt x="3779710" y="1717179"/>
                  </a:lnTo>
                  <a:lnTo>
                    <a:pt x="3756545" y="1664512"/>
                  </a:lnTo>
                  <a:lnTo>
                    <a:pt x="3724249" y="1605038"/>
                  </a:lnTo>
                  <a:lnTo>
                    <a:pt x="3683546" y="1562773"/>
                  </a:lnTo>
                  <a:lnTo>
                    <a:pt x="3622484" y="1530832"/>
                  </a:lnTo>
                  <a:lnTo>
                    <a:pt x="3547033" y="1518894"/>
                  </a:lnTo>
                  <a:lnTo>
                    <a:pt x="3505771" y="1523453"/>
                  </a:lnTo>
                  <a:lnTo>
                    <a:pt x="3463137" y="1536636"/>
                  </a:lnTo>
                  <a:lnTo>
                    <a:pt x="3419881" y="1559661"/>
                  </a:lnTo>
                  <a:lnTo>
                    <a:pt x="3376739" y="1593748"/>
                  </a:lnTo>
                  <a:lnTo>
                    <a:pt x="3334461" y="1640078"/>
                  </a:lnTo>
                  <a:lnTo>
                    <a:pt x="3298507" y="1691182"/>
                  </a:lnTo>
                  <a:lnTo>
                    <a:pt x="3270999" y="1740331"/>
                  </a:lnTo>
                  <a:lnTo>
                    <a:pt x="3250107" y="1786928"/>
                  </a:lnTo>
                  <a:lnTo>
                    <a:pt x="3233966" y="1830362"/>
                  </a:lnTo>
                  <a:lnTo>
                    <a:pt x="3220745" y="1869998"/>
                  </a:lnTo>
                  <a:lnTo>
                    <a:pt x="3208578" y="1905254"/>
                  </a:lnTo>
                  <a:lnTo>
                    <a:pt x="3180029" y="1960118"/>
                  </a:lnTo>
                  <a:lnTo>
                    <a:pt x="3133509" y="1990051"/>
                  </a:lnTo>
                  <a:lnTo>
                    <a:pt x="3098889" y="1994141"/>
                  </a:lnTo>
                  <a:lnTo>
                    <a:pt x="3136493" y="1990483"/>
                  </a:lnTo>
                  <a:lnTo>
                    <a:pt x="3185134" y="1963026"/>
                  </a:lnTo>
                  <a:lnTo>
                    <a:pt x="3214738" y="1910600"/>
                  </a:lnTo>
                  <a:lnTo>
                    <a:pt x="3228556" y="1875713"/>
                  </a:lnTo>
                  <a:lnTo>
                    <a:pt x="3244989" y="1835416"/>
                  </a:lnTo>
                  <a:lnTo>
                    <a:pt x="3266516" y="1790001"/>
                  </a:lnTo>
                  <a:lnTo>
                    <a:pt x="3295573" y="1739709"/>
                  </a:lnTo>
                  <a:lnTo>
                    <a:pt x="3334639" y="1684858"/>
                  </a:lnTo>
                  <a:lnTo>
                    <a:pt x="3376917" y="1638312"/>
                  </a:lnTo>
                  <a:lnTo>
                    <a:pt x="3420059" y="1603667"/>
                  </a:lnTo>
                  <a:lnTo>
                    <a:pt x="3463315" y="1579778"/>
                  </a:lnTo>
                  <a:lnTo>
                    <a:pt x="3505936" y="1565529"/>
                  </a:lnTo>
                  <a:lnTo>
                    <a:pt x="3547199" y="1559801"/>
                  </a:lnTo>
                  <a:lnTo>
                    <a:pt x="3586353" y="1561439"/>
                  </a:lnTo>
                  <a:lnTo>
                    <a:pt x="3655339" y="1582356"/>
                  </a:lnTo>
                  <a:lnTo>
                    <a:pt x="3706952" y="1619250"/>
                  </a:lnTo>
                  <a:lnTo>
                    <a:pt x="3756533" y="1694510"/>
                  </a:lnTo>
                  <a:lnTo>
                    <a:pt x="3779558" y="1734807"/>
                  </a:lnTo>
                  <a:lnTo>
                    <a:pt x="3799382" y="1760270"/>
                  </a:lnTo>
                  <a:lnTo>
                    <a:pt x="3821849" y="1769452"/>
                  </a:lnTo>
                  <a:lnTo>
                    <a:pt x="3822408" y="1769478"/>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9" name="object 29"/>
            <p:cNvSpPr/>
            <p:nvPr/>
          </p:nvSpPr>
          <p:spPr>
            <a:xfrm>
              <a:off x="1510217" y="3186059"/>
              <a:ext cx="10160" cy="635"/>
            </a:xfrm>
            <a:custGeom>
              <a:avLst/>
              <a:gdLst/>
              <a:ahLst/>
              <a:cxnLst/>
              <a:rect l="l" t="t" r="r" b="b"/>
              <a:pathLst>
                <a:path w="10159" h="635">
                  <a:moveTo>
                    <a:pt x="10071" y="0"/>
                  </a:moveTo>
                  <a:lnTo>
                    <a:pt x="0" y="38"/>
                  </a:lnTo>
                  <a:lnTo>
                    <a:pt x="10071" y="0"/>
                  </a:lnTo>
                  <a:close/>
                </a:path>
              </a:pathLst>
            </a:custGeom>
            <a:solidFill>
              <a:srgbClr val="C6BCAC"/>
            </a:solidFill>
          </p:spPr>
          <p:txBody>
            <a:bodyPr wrap="square" lIns="0" tIns="0" rIns="0" bIns="0" rtlCol="0"/>
            <a:lstStyle/>
            <a:p>
              <a:pPr defTabSz="623438"/>
              <a:endParaRPr sz="1227" kern="0">
                <a:solidFill>
                  <a:sysClr val="windowText" lastClr="000000"/>
                </a:solidFill>
              </a:endParaRPr>
            </a:p>
          </p:txBody>
        </p:sp>
        <p:sp>
          <p:nvSpPr>
            <p:cNvPr id="30" name="object 30"/>
            <p:cNvSpPr/>
            <p:nvPr/>
          </p:nvSpPr>
          <p:spPr>
            <a:xfrm>
              <a:off x="1510217" y="3186058"/>
              <a:ext cx="10160" cy="635"/>
            </a:xfrm>
            <a:custGeom>
              <a:avLst/>
              <a:gdLst/>
              <a:ahLst/>
              <a:cxnLst/>
              <a:rect l="l" t="t" r="r" b="b"/>
              <a:pathLst>
                <a:path w="10159" h="635">
                  <a:moveTo>
                    <a:pt x="10071" y="0"/>
                  </a:moveTo>
                  <a:lnTo>
                    <a:pt x="0" y="38"/>
                  </a:lnTo>
                  <a:lnTo>
                    <a:pt x="10071" y="0"/>
                  </a:lnTo>
                  <a:close/>
                </a:path>
              </a:pathLst>
            </a:custGeom>
            <a:solidFill>
              <a:srgbClr val="BEB5A6"/>
            </a:solidFill>
          </p:spPr>
          <p:txBody>
            <a:bodyPr wrap="square" lIns="0" tIns="0" rIns="0" bIns="0" rtlCol="0"/>
            <a:lstStyle/>
            <a:p>
              <a:pPr defTabSz="623438"/>
              <a:endParaRPr sz="1227" kern="0">
                <a:solidFill>
                  <a:sysClr val="windowText" lastClr="000000"/>
                </a:solidFill>
              </a:endParaRPr>
            </a:p>
          </p:txBody>
        </p:sp>
        <p:sp>
          <p:nvSpPr>
            <p:cNvPr id="31" name="object 31"/>
            <p:cNvSpPr/>
            <p:nvPr/>
          </p:nvSpPr>
          <p:spPr>
            <a:xfrm>
              <a:off x="1521390" y="5192444"/>
              <a:ext cx="6985" cy="635"/>
            </a:xfrm>
            <a:custGeom>
              <a:avLst/>
              <a:gdLst/>
              <a:ahLst/>
              <a:cxnLst/>
              <a:rect l="l" t="t" r="r" b="b"/>
              <a:pathLst>
                <a:path w="6984" h="635">
                  <a:moveTo>
                    <a:pt x="6870" y="0"/>
                  </a:moveTo>
                  <a:lnTo>
                    <a:pt x="0" y="25"/>
                  </a:lnTo>
                </a:path>
              </a:pathLst>
            </a:custGeom>
            <a:solidFill>
              <a:srgbClr val="767A79"/>
            </a:solidFill>
          </p:spPr>
          <p:txBody>
            <a:bodyPr wrap="square" lIns="0" tIns="0" rIns="0" bIns="0" rtlCol="0"/>
            <a:lstStyle/>
            <a:p>
              <a:pPr defTabSz="623438"/>
              <a:endParaRPr sz="1227" kern="0">
                <a:solidFill>
                  <a:sysClr val="windowText" lastClr="000000"/>
                </a:solidFill>
              </a:endParaRPr>
            </a:p>
          </p:txBody>
        </p:sp>
        <p:sp>
          <p:nvSpPr>
            <p:cNvPr id="32" name="object 32"/>
            <p:cNvSpPr/>
            <p:nvPr/>
          </p:nvSpPr>
          <p:spPr>
            <a:xfrm>
              <a:off x="1511627" y="3540591"/>
              <a:ext cx="17145" cy="1652270"/>
            </a:xfrm>
            <a:custGeom>
              <a:avLst/>
              <a:gdLst/>
              <a:ahLst/>
              <a:cxnLst/>
              <a:rect l="l" t="t" r="r" b="b"/>
              <a:pathLst>
                <a:path w="17144" h="1652270">
                  <a:moveTo>
                    <a:pt x="13766" y="930516"/>
                  </a:moveTo>
                  <a:lnTo>
                    <a:pt x="3695" y="930516"/>
                  </a:lnTo>
                  <a:lnTo>
                    <a:pt x="6565" y="1651888"/>
                  </a:lnTo>
                  <a:lnTo>
                    <a:pt x="16637" y="1651888"/>
                  </a:lnTo>
                  <a:lnTo>
                    <a:pt x="13766" y="930516"/>
                  </a:lnTo>
                  <a:close/>
                </a:path>
                <a:path w="17144" h="1652270">
                  <a:moveTo>
                    <a:pt x="0" y="0"/>
                  </a:moveTo>
                  <a:lnTo>
                    <a:pt x="2247" y="566826"/>
                  </a:lnTo>
                  <a:lnTo>
                    <a:pt x="12103" y="513194"/>
                  </a:lnTo>
                  <a:lnTo>
                    <a:pt x="10071" y="304"/>
                  </a:lnTo>
                  <a:lnTo>
                    <a:pt x="4476" y="304"/>
                  </a:lnTo>
                  <a:lnTo>
                    <a:pt x="0" y="0"/>
                  </a:lnTo>
                  <a:close/>
                </a:path>
              </a:pathLst>
            </a:custGeom>
            <a:solidFill>
              <a:srgbClr val="C6BCAC"/>
            </a:solidFill>
          </p:spPr>
          <p:txBody>
            <a:bodyPr wrap="square" lIns="0" tIns="0" rIns="0" bIns="0" rtlCol="0"/>
            <a:lstStyle/>
            <a:p>
              <a:pPr defTabSz="623438"/>
              <a:endParaRPr sz="1227" kern="0">
                <a:solidFill>
                  <a:sysClr val="windowText" lastClr="000000"/>
                </a:solidFill>
              </a:endParaRPr>
            </a:p>
          </p:txBody>
        </p:sp>
        <p:pic>
          <p:nvPicPr>
            <p:cNvPr id="33" name="object 33"/>
            <p:cNvPicPr/>
            <p:nvPr/>
          </p:nvPicPr>
          <p:blipFill>
            <a:blip r:embed="rId11" cstate="print"/>
            <a:stretch>
              <a:fillRect/>
            </a:stretch>
          </p:blipFill>
          <p:spPr>
            <a:xfrm>
              <a:off x="1531327" y="3172866"/>
              <a:ext cx="3364487" cy="155067"/>
            </a:xfrm>
            <a:prstGeom prst="rect">
              <a:avLst/>
            </a:prstGeom>
          </p:spPr>
        </p:pic>
        <p:pic>
          <p:nvPicPr>
            <p:cNvPr id="34" name="object 34"/>
            <p:cNvPicPr/>
            <p:nvPr/>
          </p:nvPicPr>
          <p:blipFill>
            <a:blip r:embed="rId12" cstate="print"/>
            <a:stretch>
              <a:fillRect/>
            </a:stretch>
          </p:blipFill>
          <p:spPr>
            <a:xfrm>
              <a:off x="1442059" y="3186049"/>
              <a:ext cx="70815" cy="132448"/>
            </a:xfrm>
            <a:prstGeom prst="rect">
              <a:avLst/>
            </a:prstGeom>
          </p:spPr>
        </p:pic>
        <p:pic>
          <p:nvPicPr>
            <p:cNvPr id="35" name="object 35"/>
            <p:cNvPicPr/>
            <p:nvPr/>
          </p:nvPicPr>
          <p:blipFill>
            <a:blip r:embed="rId13" cstate="print"/>
            <a:stretch>
              <a:fillRect/>
            </a:stretch>
          </p:blipFill>
          <p:spPr>
            <a:xfrm>
              <a:off x="1510220" y="3186100"/>
              <a:ext cx="10502" cy="114160"/>
            </a:xfrm>
            <a:prstGeom prst="rect">
              <a:avLst/>
            </a:prstGeom>
          </p:spPr>
        </p:pic>
        <p:sp>
          <p:nvSpPr>
            <p:cNvPr id="36" name="object 36"/>
            <p:cNvSpPr/>
            <p:nvPr/>
          </p:nvSpPr>
          <p:spPr>
            <a:xfrm>
              <a:off x="4435330" y="3576668"/>
              <a:ext cx="23495" cy="669925"/>
            </a:xfrm>
            <a:custGeom>
              <a:avLst/>
              <a:gdLst/>
              <a:ahLst/>
              <a:cxnLst/>
              <a:rect l="l" t="t" r="r" b="b"/>
              <a:pathLst>
                <a:path w="23495" h="669925">
                  <a:moveTo>
                    <a:pt x="20548" y="0"/>
                  </a:moveTo>
                  <a:lnTo>
                    <a:pt x="0" y="76"/>
                  </a:lnTo>
                  <a:lnTo>
                    <a:pt x="2654" y="669582"/>
                  </a:lnTo>
                  <a:lnTo>
                    <a:pt x="23202" y="669493"/>
                  </a:lnTo>
                  <a:lnTo>
                    <a:pt x="20548" y="0"/>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sp>
          <p:nvSpPr>
            <p:cNvPr id="37" name="object 37"/>
            <p:cNvSpPr/>
            <p:nvPr/>
          </p:nvSpPr>
          <p:spPr>
            <a:xfrm>
              <a:off x="5341938" y="5084771"/>
              <a:ext cx="1026794" cy="24130"/>
            </a:xfrm>
            <a:custGeom>
              <a:avLst/>
              <a:gdLst/>
              <a:ahLst/>
              <a:cxnLst/>
              <a:rect l="l" t="t" r="r" b="b"/>
              <a:pathLst>
                <a:path w="1026795" h="24129">
                  <a:moveTo>
                    <a:pt x="1026414" y="0"/>
                  </a:moveTo>
                  <a:lnTo>
                    <a:pt x="0" y="4076"/>
                  </a:lnTo>
                  <a:lnTo>
                    <a:pt x="4725" y="12121"/>
                  </a:lnTo>
                  <a:lnTo>
                    <a:pt x="10694" y="18313"/>
                  </a:lnTo>
                  <a:lnTo>
                    <a:pt x="17657" y="22286"/>
                  </a:lnTo>
                  <a:lnTo>
                    <a:pt x="25361" y="23672"/>
                  </a:lnTo>
                  <a:lnTo>
                    <a:pt x="1024991" y="19697"/>
                  </a:lnTo>
                  <a:lnTo>
                    <a:pt x="1026617" y="11823"/>
                  </a:lnTo>
                  <a:lnTo>
                    <a:pt x="1026414" y="0"/>
                  </a:lnTo>
                  <a:close/>
                </a:path>
              </a:pathLst>
            </a:custGeom>
            <a:solidFill>
              <a:srgbClr val="AEADA2"/>
            </a:solidFill>
          </p:spPr>
          <p:txBody>
            <a:bodyPr wrap="square" lIns="0" tIns="0" rIns="0" bIns="0" rtlCol="0"/>
            <a:lstStyle/>
            <a:p>
              <a:pPr defTabSz="623438"/>
              <a:endParaRPr sz="1227" kern="0">
                <a:solidFill>
                  <a:sysClr val="windowText" lastClr="000000"/>
                </a:solidFill>
              </a:endParaRPr>
            </a:p>
          </p:txBody>
        </p:sp>
        <p:sp>
          <p:nvSpPr>
            <p:cNvPr id="38" name="object 38"/>
            <p:cNvSpPr/>
            <p:nvPr/>
          </p:nvSpPr>
          <p:spPr>
            <a:xfrm>
              <a:off x="5337150" y="5062305"/>
              <a:ext cx="1031240" cy="26670"/>
            </a:xfrm>
            <a:custGeom>
              <a:avLst/>
              <a:gdLst/>
              <a:ahLst/>
              <a:cxnLst/>
              <a:rect l="l" t="t" r="r" b="b"/>
              <a:pathLst>
                <a:path w="1031239" h="26670">
                  <a:moveTo>
                    <a:pt x="0" y="26540"/>
                  </a:moveTo>
                  <a:lnTo>
                    <a:pt x="1031201" y="26540"/>
                  </a:lnTo>
                  <a:lnTo>
                    <a:pt x="1031201" y="0"/>
                  </a:lnTo>
                  <a:lnTo>
                    <a:pt x="0" y="0"/>
                  </a:lnTo>
                  <a:lnTo>
                    <a:pt x="0" y="26540"/>
                  </a:lnTo>
                  <a:close/>
                </a:path>
              </a:pathLst>
            </a:custGeom>
            <a:solidFill>
              <a:srgbClr val="DFDFDF"/>
            </a:solidFill>
          </p:spPr>
          <p:txBody>
            <a:bodyPr wrap="square" lIns="0" tIns="0" rIns="0" bIns="0" rtlCol="0"/>
            <a:lstStyle/>
            <a:p>
              <a:pPr defTabSz="623438"/>
              <a:endParaRPr sz="1227" kern="0">
                <a:solidFill>
                  <a:sysClr val="windowText" lastClr="000000"/>
                </a:solidFill>
              </a:endParaRPr>
            </a:p>
          </p:txBody>
        </p:sp>
        <p:sp>
          <p:nvSpPr>
            <p:cNvPr id="39" name="object 39"/>
            <p:cNvSpPr/>
            <p:nvPr/>
          </p:nvSpPr>
          <p:spPr>
            <a:xfrm>
              <a:off x="5336946" y="5007568"/>
              <a:ext cx="1030605" cy="55244"/>
            </a:xfrm>
            <a:custGeom>
              <a:avLst/>
              <a:gdLst/>
              <a:ahLst/>
              <a:cxnLst/>
              <a:rect l="l" t="t" r="r" b="b"/>
              <a:pathLst>
                <a:path w="1030604" h="55245">
                  <a:moveTo>
                    <a:pt x="1030363" y="0"/>
                  </a:moveTo>
                  <a:lnTo>
                    <a:pt x="0" y="4089"/>
                  </a:lnTo>
                  <a:lnTo>
                    <a:pt x="203" y="54737"/>
                  </a:lnTo>
                  <a:lnTo>
                    <a:pt x="1030566" y="50634"/>
                  </a:lnTo>
                  <a:lnTo>
                    <a:pt x="1030363" y="0"/>
                  </a:lnTo>
                  <a:close/>
                </a:path>
              </a:pathLst>
            </a:custGeom>
            <a:solidFill>
              <a:srgbClr val="D5D5D3"/>
            </a:solidFill>
          </p:spPr>
          <p:txBody>
            <a:bodyPr wrap="square" lIns="0" tIns="0" rIns="0" bIns="0" rtlCol="0"/>
            <a:lstStyle/>
            <a:p>
              <a:pPr defTabSz="623438"/>
              <a:endParaRPr sz="1227" kern="0">
                <a:solidFill>
                  <a:sysClr val="windowText" lastClr="000000"/>
                </a:solidFill>
              </a:endParaRPr>
            </a:p>
          </p:txBody>
        </p:sp>
        <p:sp>
          <p:nvSpPr>
            <p:cNvPr id="40" name="object 40"/>
            <p:cNvSpPr/>
            <p:nvPr/>
          </p:nvSpPr>
          <p:spPr>
            <a:xfrm>
              <a:off x="5336890" y="4987575"/>
              <a:ext cx="1030605" cy="24130"/>
            </a:xfrm>
            <a:custGeom>
              <a:avLst/>
              <a:gdLst/>
              <a:ahLst/>
              <a:cxnLst/>
              <a:rect l="l" t="t" r="r" b="b"/>
              <a:pathLst>
                <a:path w="1030604" h="24129">
                  <a:moveTo>
                    <a:pt x="1030528" y="0"/>
                  </a:moveTo>
                  <a:lnTo>
                    <a:pt x="571" y="4089"/>
                  </a:lnTo>
                  <a:lnTo>
                    <a:pt x="0" y="9651"/>
                  </a:lnTo>
                  <a:lnTo>
                    <a:pt x="50" y="24079"/>
                  </a:lnTo>
                  <a:lnTo>
                    <a:pt x="1030427" y="19989"/>
                  </a:lnTo>
                  <a:lnTo>
                    <a:pt x="1030376" y="8458"/>
                  </a:lnTo>
                  <a:lnTo>
                    <a:pt x="1030528" y="0"/>
                  </a:lnTo>
                  <a:close/>
                </a:path>
              </a:pathLst>
            </a:custGeom>
            <a:solidFill>
              <a:srgbClr val="AEADA2"/>
            </a:solidFill>
          </p:spPr>
          <p:txBody>
            <a:bodyPr wrap="square" lIns="0" tIns="0" rIns="0" bIns="0" rtlCol="0"/>
            <a:lstStyle/>
            <a:p>
              <a:pPr defTabSz="623438"/>
              <a:endParaRPr sz="1227" kern="0">
                <a:solidFill>
                  <a:sysClr val="windowText" lastClr="000000"/>
                </a:solidFill>
              </a:endParaRPr>
            </a:p>
          </p:txBody>
        </p:sp>
        <p:sp>
          <p:nvSpPr>
            <p:cNvPr id="41" name="object 41"/>
            <p:cNvSpPr/>
            <p:nvPr/>
          </p:nvSpPr>
          <p:spPr>
            <a:xfrm>
              <a:off x="5337464" y="4953730"/>
              <a:ext cx="1030605" cy="38100"/>
            </a:xfrm>
            <a:custGeom>
              <a:avLst/>
              <a:gdLst/>
              <a:ahLst/>
              <a:cxnLst/>
              <a:rect l="l" t="t" r="r" b="b"/>
              <a:pathLst>
                <a:path w="1030604" h="38100">
                  <a:moveTo>
                    <a:pt x="1018222" y="0"/>
                  </a:moveTo>
                  <a:lnTo>
                    <a:pt x="29235" y="3924"/>
                  </a:lnTo>
                  <a:lnTo>
                    <a:pt x="0" y="37934"/>
                  </a:lnTo>
                  <a:lnTo>
                    <a:pt x="1029957" y="33845"/>
                  </a:lnTo>
                  <a:lnTo>
                    <a:pt x="1030447" y="20390"/>
                  </a:lnTo>
                  <a:lnTo>
                    <a:pt x="1029781" y="9650"/>
                  </a:lnTo>
                  <a:lnTo>
                    <a:pt x="1026269" y="2546"/>
                  </a:lnTo>
                  <a:lnTo>
                    <a:pt x="1018222" y="0"/>
                  </a:lnTo>
                  <a:close/>
                </a:path>
              </a:pathLst>
            </a:custGeom>
            <a:solidFill>
              <a:srgbClr val="DFDFDF"/>
            </a:solidFill>
          </p:spPr>
          <p:txBody>
            <a:bodyPr wrap="square" lIns="0" tIns="0" rIns="0" bIns="0" rtlCol="0"/>
            <a:lstStyle/>
            <a:p>
              <a:pPr defTabSz="623438"/>
              <a:endParaRPr sz="1227" kern="0">
                <a:solidFill>
                  <a:sysClr val="windowText" lastClr="000000"/>
                </a:solidFill>
              </a:endParaRPr>
            </a:p>
          </p:txBody>
        </p:sp>
        <p:pic>
          <p:nvPicPr>
            <p:cNvPr id="42" name="object 42"/>
            <p:cNvPicPr/>
            <p:nvPr/>
          </p:nvPicPr>
          <p:blipFill>
            <a:blip r:embed="rId14" cstate="print"/>
            <a:stretch>
              <a:fillRect/>
            </a:stretch>
          </p:blipFill>
          <p:spPr>
            <a:xfrm>
              <a:off x="5333209" y="4957154"/>
              <a:ext cx="175364" cy="151281"/>
            </a:xfrm>
            <a:prstGeom prst="rect">
              <a:avLst/>
            </a:prstGeom>
          </p:spPr>
        </p:pic>
        <p:sp>
          <p:nvSpPr>
            <p:cNvPr id="43" name="object 43"/>
            <p:cNvSpPr/>
            <p:nvPr/>
          </p:nvSpPr>
          <p:spPr>
            <a:xfrm>
              <a:off x="1577568" y="3243833"/>
              <a:ext cx="104775" cy="54610"/>
            </a:xfrm>
            <a:custGeom>
              <a:avLst/>
              <a:gdLst/>
              <a:ahLst/>
              <a:cxnLst/>
              <a:rect l="l" t="t" r="r" b="b"/>
              <a:pathLst>
                <a:path w="104775" h="54610">
                  <a:moveTo>
                    <a:pt x="16370" y="0"/>
                  </a:moveTo>
                  <a:lnTo>
                    <a:pt x="0" y="0"/>
                  </a:lnTo>
                  <a:lnTo>
                    <a:pt x="0" y="54241"/>
                  </a:lnTo>
                  <a:lnTo>
                    <a:pt x="16370" y="54241"/>
                  </a:lnTo>
                  <a:lnTo>
                    <a:pt x="16370" y="0"/>
                  </a:lnTo>
                  <a:close/>
                </a:path>
                <a:path w="104775" h="54610">
                  <a:moveTo>
                    <a:pt x="104508" y="0"/>
                  </a:moveTo>
                  <a:lnTo>
                    <a:pt x="88138" y="0"/>
                  </a:lnTo>
                  <a:lnTo>
                    <a:pt x="88138" y="54241"/>
                  </a:lnTo>
                  <a:lnTo>
                    <a:pt x="104508" y="54241"/>
                  </a:lnTo>
                  <a:lnTo>
                    <a:pt x="104508"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44" name="object 44"/>
            <p:cNvSpPr/>
            <p:nvPr/>
          </p:nvSpPr>
          <p:spPr>
            <a:xfrm>
              <a:off x="1593949" y="3243890"/>
              <a:ext cx="72390" cy="54610"/>
            </a:xfrm>
            <a:custGeom>
              <a:avLst/>
              <a:gdLst/>
              <a:ahLst/>
              <a:cxnLst/>
              <a:rect l="l" t="t" r="r" b="b"/>
              <a:pathLst>
                <a:path w="72389" h="54610">
                  <a:moveTo>
                    <a:pt x="71551" y="0"/>
                  </a:moveTo>
                  <a:lnTo>
                    <a:pt x="0" y="279"/>
                  </a:lnTo>
                  <a:lnTo>
                    <a:pt x="215" y="54101"/>
                  </a:lnTo>
                  <a:lnTo>
                    <a:pt x="71767" y="53822"/>
                  </a:lnTo>
                  <a:lnTo>
                    <a:pt x="71551"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45" name="object 45"/>
            <p:cNvSpPr/>
            <p:nvPr/>
          </p:nvSpPr>
          <p:spPr>
            <a:xfrm>
              <a:off x="1605172" y="3251314"/>
              <a:ext cx="49530" cy="33020"/>
            </a:xfrm>
            <a:custGeom>
              <a:avLst/>
              <a:gdLst/>
              <a:ahLst/>
              <a:cxnLst/>
              <a:rect l="l" t="t" r="r" b="b"/>
              <a:pathLst>
                <a:path w="49530" h="33020">
                  <a:moveTo>
                    <a:pt x="49161" y="0"/>
                  </a:moveTo>
                  <a:lnTo>
                    <a:pt x="0" y="203"/>
                  </a:lnTo>
                  <a:lnTo>
                    <a:pt x="139" y="32600"/>
                  </a:lnTo>
                  <a:lnTo>
                    <a:pt x="49288" y="32410"/>
                  </a:lnTo>
                  <a:lnTo>
                    <a:pt x="49161"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sp>
          <p:nvSpPr>
            <p:cNvPr id="46" name="object 46"/>
            <p:cNvSpPr/>
            <p:nvPr/>
          </p:nvSpPr>
          <p:spPr>
            <a:xfrm>
              <a:off x="4716742" y="3231362"/>
              <a:ext cx="104775" cy="54610"/>
            </a:xfrm>
            <a:custGeom>
              <a:avLst/>
              <a:gdLst/>
              <a:ahLst/>
              <a:cxnLst/>
              <a:rect l="l" t="t" r="r" b="b"/>
              <a:pathLst>
                <a:path w="104775" h="54610">
                  <a:moveTo>
                    <a:pt x="16370" y="0"/>
                  </a:moveTo>
                  <a:lnTo>
                    <a:pt x="0" y="0"/>
                  </a:lnTo>
                  <a:lnTo>
                    <a:pt x="0" y="54241"/>
                  </a:lnTo>
                  <a:lnTo>
                    <a:pt x="16370" y="54241"/>
                  </a:lnTo>
                  <a:lnTo>
                    <a:pt x="16370" y="0"/>
                  </a:lnTo>
                  <a:close/>
                </a:path>
                <a:path w="104775" h="54610">
                  <a:moveTo>
                    <a:pt x="104508" y="0"/>
                  </a:moveTo>
                  <a:lnTo>
                    <a:pt x="88138" y="0"/>
                  </a:lnTo>
                  <a:lnTo>
                    <a:pt x="88138" y="54241"/>
                  </a:lnTo>
                  <a:lnTo>
                    <a:pt x="104508" y="54241"/>
                  </a:lnTo>
                  <a:lnTo>
                    <a:pt x="104508"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47" name="object 47"/>
            <p:cNvSpPr/>
            <p:nvPr/>
          </p:nvSpPr>
          <p:spPr>
            <a:xfrm>
              <a:off x="4733115" y="3231420"/>
              <a:ext cx="72390" cy="54610"/>
            </a:xfrm>
            <a:custGeom>
              <a:avLst/>
              <a:gdLst/>
              <a:ahLst/>
              <a:cxnLst/>
              <a:rect l="l" t="t" r="r" b="b"/>
              <a:pathLst>
                <a:path w="72389" h="54610">
                  <a:moveTo>
                    <a:pt x="71551" y="0"/>
                  </a:moveTo>
                  <a:lnTo>
                    <a:pt x="0" y="279"/>
                  </a:lnTo>
                  <a:lnTo>
                    <a:pt x="215" y="54102"/>
                  </a:lnTo>
                  <a:lnTo>
                    <a:pt x="71767" y="53822"/>
                  </a:lnTo>
                  <a:lnTo>
                    <a:pt x="71551"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pic>
          <p:nvPicPr>
            <p:cNvPr id="48" name="object 48"/>
            <p:cNvPicPr/>
            <p:nvPr/>
          </p:nvPicPr>
          <p:blipFill>
            <a:blip r:embed="rId15" cstate="print"/>
            <a:stretch>
              <a:fillRect/>
            </a:stretch>
          </p:blipFill>
          <p:spPr>
            <a:xfrm>
              <a:off x="4668863" y="3238843"/>
              <a:ext cx="152349" cy="128410"/>
            </a:xfrm>
            <a:prstGeom prst="rect">
              <a:avLst/>
            </a:prstGeom>
          </p:spPr>
        </p:pic>
        <p:sp>
          <p:nvSpPr>
            <p:cNvPr id="49" name="object 49"/>
            <p:cNvSpPr/>
            <p:nvPr/>
          </p:nvSpPr>
          <p:spPr>
            <a:xfrm>
              <a:off x="5286540" y="4549685"/>
              <a:ext cx="104775" cy="54610"/>
            </a:xfrm>
            <a:custGeom>
              <a:avLst/>
              <a:gdLst/>
              <a:ahLst/>
              <a:cxnLst/>
              <a:rect l="l" t="t" r="r" b="b"/>
              <a:pathLst>
                <a:path w="104775" h="54610">
                  <a:moveTo>
                    <a:pt x="16370" y="0"/>
                  </a:moveTo>
                  <a:lnTo>
                    <a:pt x="0" y="0"/>
                  </a:lnTo>
                  <a:lnTo>
                    <a:pt x="0" y="54241"/>
                  </a:lnTo>
                  <a:lnTo>
                    <a:pt x="16370" y="54241"/>
                  </a:lnTo>
                  <a:lnTo>
                    <a:pt x="16370" y="0"/>
                  </a:lnTo>
                  <a:close/>
                </a:path>
                <a:path w="104775" h="54610">
                  <a:moveTo>
                    <a:pt x="104508" y="0"/>
                  </a:moveTo>
                  <a:lnTo>
                    <a:pt x="88138" y="0"/>
                  </a:lnTo>
                  <a:lnTo>
                    <a:pt x="88138" y="54241"/>
                  </a:lnTo>
                  <a:lnTo>
                    <a:pt x="104508" y="54241"/>
                  </a:lnTo>
                  <a:lnTo>
                    <a:pt x="104508"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50" name="object 50"/>
            <p:cNvSpPr/>
            <p:nvPr/>
          </p:nvSpPr>
          <p:spPr>
            <a:xfrm>
              <a:off x="5302921" y="4549744"/>
              <a:ext cx="72390" cy="54610"/>
            </a:xfrm>
            <a:custGeom>
              <a:avLst/>
              <a:gdLst/>
              <a:ahLst/>
              <a:cxnLst/>
              <a:rect l="l" t="t" r="r" b="b"/>
              <a:pathLst>
                <a:path w="72389" h="54610">
                  <a:moveTo>
                    <a:pt x="71551" y="0"/>
                  </a:moveTo>
                  <a:lnTo>
                    <a:pt x="0" y="279"/>
                  </a:lnTo>
                  <a:lnTo>
                    <a:pt x="215" y="54102"/>
                  </a:lnTo>
                  <a:lnTo>
                    <a:pt x="71767" y="53822"/>
                  </a:lnTo>
                  <a:lnTo>
                    <a:pt x="71551"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pic>
          <p:nvPicPr>
            <p:cNvPr id="51" name="object 51"/>
            <p:cNvPicPr/>
            <p:nvPr/>
          </p:nvPicPr>
          <p:blipFill>
            <a:blip r:embed="rId16" cstate="print"/>
            <a:stretch>
              <a:fillRect/>
            </a:stretch>
          </p:blipFill>
          <p:spPr>
            <a:xfrm>
              <a:off x="5238661" y="4557169"/>
              <a:ext cx="152362" cy="128406"/>
            </a:xfrm>
            <a:prstGeom prst="rect">
              <a:avLst/>
            </a:prstGeom>
          </p:spPr>
        </p:pic>
        <p:sp>
          <p:nvSpPr>
            <p:cNvPr id="52" name="object 52"/>
            <p:cNvSpPr/>
            <p:nvPr/>
          </p:nvSpPr>
          <p:spPr>
            <a:xfrm>
              <a:off x="4649864" y="4329637"/>
              <a:ext cx="57785" cy="138430"/>
            </a:xfrm>
            <a:custGeom>
              <a:avLst/>
              <a:gdLst/>
              <a:ahLst/>
              <a:cxnLst/>
              <a:rect l="l" t="t" r="r" b="b"/>
              <a:pathLst>
                <a:path w="57785" h="138429">
                  <a:moveTo>
                    <a:pt x="36207" y="0"/>
                  </a:moveTo>
                  <a:lnTo>
                    <a:pt x="0" y="24726"/>
                  </a:lnTo>
                  <a:lnTo>
                    <a:pt x="342" y="113334"/>
                  </a:lnTo>
                  <a:lnTo>
                    <a:pt x="2019" y="122897"/>
                  </a:lnTo>
                  <a:lnTo>
                    <a:pt x="6508" y="130694"/>
                  </a:lnTo>
                  <a:lnTo>
                    <a:pt x="13140" y="135935"/>
                  </a:lnTo>
                  <a:lnTo>
                    <a:pt x="21247" y="137833"/>
                  </a:lnTo>
                  <a:lnTo>
                    <a:pt x="36753" y="137769"/>
                  </a:lnTo>
                  <a:lnTo>
                    <a:pt x="44838" y="135809"/>
                  </a:lnTo>
                  <a:lnTo>
                    <a:pt x="51428" y="130514"/>
                  </a:lnTo>
                  <a:lnTo>
                    <a:pt x="55856" y="122682"/>
                  </a:lnTo>
                  <a:lnTo>
                    <a:pt x="57454" y="113106"/>
                  </a:lnTo>
                  <a:lnTo>
                    <a:pt x="57099" y="24498"/>
                  </a:lnTo>
                  <a:lnTo>
                    <a:pt x="55427" y="14942"/>
                  </a:lnTo>
                  <a:lnTo>
                    <a:pt x="50939" y="7148"/>
                  </a:lnTo>
                  <a:lnTo>
                    <a:pt x="44308" y="1904"/>
                  </a:lnTo>
                  <a:lnTo>
                    <a:pt x="36207" y="0"/>
                  </a:lnTo>
                  <a:close/>
                </a:path>
              </a:pathLst>
            </a:custGeom>
            <a:solidFill>
              <a:srgbClr val="F4F4F4"/>
            </a:solidFill>
          </p:spPr>
          <p:txBody>
            <a:bodyPr wrap="square" lIns="0" tIns="0" rIns="0" bIns="0" rtlCol="0"/>
            <a:lstStyle/>
            <a:p>
              <a:pPr defTabSz="623438"/>
              <a:endParaRPr sz="1227" kern="0">
                <a:solidFill>
                  <a:sysClr val="windowText" lastClr="000000"/>
                </a:solidFill>
              </a:endParaRPr>
            </a:p>
          </p:txBody>
        </p:sp>
        <p:sp>
          <p:nvSpPr>
            <p:cNvPr id="53" name="object 53"/>
            <p:cNvSpPr/>
            <p:nvPr/>
          </p:nvSpPr>
          <p:spPr>
            <a:xfrm>
              <a:off x="4649838" y="4325162"/>
              <a:ext cx="53975" cy="138430"/>
            </a:xfrm>
            <a:custGeom>
              <a:avLst/>
              <a:gdLst/>
              <a:ahLst/>
              <a:cxnLst/>
              <a:rect l="l" t="t" r="r" b="b"/>
              <a:pathLst>
                <a:path w="53975" h="138429">
                  <a:moveTo>
                    <a:pt x="53898" y="113106"/>
                  </a:moveTo>
                  <a:lnTo>
                    <a:pt x="53543" y="24498"/>
                  </a:lnTo>
                  <a:lnTo>
                    <a:pt x="33947" y="0"/>
                  </a:lnTo>
                  <a:lnTo>
                    <a:pt x="28460" y="25"/>
                  </a:lnTo>
                  <a:lnTo>
                    <a:pt x="19405" y="50"/>
                  </a:lnTo>
                  <a:lnTo>
                    <a:pt x="11823" y="2019"/>
                  </a:lnTo>
                  <a:lnTo>
                    <a:pt x="5638" y="7315"/>
                  </a:lnTo>
                  <a:lnTo>
                    <a:pt x="1485" y="15138"/>
                  </a:lnTo>
                  <a:lnTo>
                    <a:pt x="0" y="24714"/>
                  </a:lnTo>
                  <a:lnTo>
                    <a:pt x="355" y="113322"/>
                  </a:lnTo>
                  <a:lnTo>
                    <a:pt x="19951" y="137833"/>
                  </a:lnTo>
                  <a:lnTo>
                    <a:pt x="29006" y="137795"/>
                  </a:lnTo>
                  <a:lnTo>
                    <a:pt x="34493" y="137769"/>
                  </a:lnTo>
                  <a:lnTo>
                    <a:pt x="42075" y="135813"/>
                  </a:lnTo>
                  <a:lnTo>
                    <a:pt x="48247" y="130517"/>
                  </a:lnTo>
                  <a:lnTo>
                    <a:pt x="52400" y="122682"/>
                  </a:lnTo>
                  <a:lnTo>
                    <a:pt x="53898" y="113106"/>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54" name="object 54"/>
            <p:cNvPicPr/>
            <p:nvPr/>
          </p:nvPicPr>
          <p:blipFill>
            <a:blip r:embed="rId17" cstate="print"/>
            <a:stretch>
              <a:fillRect/>
            </a:stretch>
          </p:blipFill>
          <p:spPr>
            <a:xfrm>
              <a:off x="4678298" y="4325176"/>
              <a:ext cx="25438" cy="137782"/>
            </a:xfrm>
            <a:prstGeom prst="rect">
              <a:avLst/>
            </a:prstGeom>
          </p:spPr>
        </p:pic>
        <p:sp>
          <p:nvSpPr>
            <p:cNvPr id="55" name="object 55"/>
            <p:cNvSpPr/>
            <p:nvPr/>
          </p:nvSpPr>
          <p:spPr>
            <a:xfrm>
              <a:off x="4825071" y="3622481"/>
              <a:ext cx="12065" cy="363220"/>
            </a:xfrm>
            <a:custGeom>
              <a:avLst/>
              <a:gdLst/>
              <a:ahLst/>
              <a:cxnLst/>
              <a:rect l="l" t="t" r="r" b="b"/>
              <a:pathLst>
                <a:path w="12064" h="363220">
                  <a:moveTo>
                    <a:pt x="10261" y="0"/>
                  </a:moveTo>
                  <a:lnTo>
                    <a:pt x="0" y="38"/>
                  </a:lnTo>
                  <a:lnTo>
                    <a:pt x="1435" y="362661"/>
                  </a:lnTo>
                  <a:lnTo>
                    <a:pt x="11709" y="362610"/>
                  </a:lnTo>
                  <a:lnTo>
                    <a:pt x="10261" y="0"/>
                  </a:lnTo>
                  <a:close/>
                </a:path>
              </a:pathLst>
            </a:custGeom>
            <a:solidFill>
              <a:srgbClr val="B7B7B7"/>
            </a:solidFill>
          </p:spPr>
          <p:txBody>
            <a:bodyPr wrap="square" lIns="0" tIns="0" rIns="0" bIns="0" rtlCol="0"/>
            <a:lstStyle/>
            <a:p>
              <a:pPr defTabSz="623438"/>
              <a:endParaRPr sz="1227" kern="0">
                <a:solidFill>
                  <a:sysClr val="windowText" lastClr="000000"/>
                </a:solidFill>
              </a:endParaRPr>
            </a:p>
          </p:txBody>
        </p:sp>
        <p:pic>
          <p:nvPicPr>
            <p:cNvPr id="56" name="object 56"/>
            <p:cNvPicPr/>
            <p:nvPr/>
          </p:nvPicPr>
          <p:blipFill>
            <a:blip r:embed="rId18" cstate="print"/>
            <a:stretch>
              <a:fillRect/>
            </a:stretch>
          </p:blipFill>
          <p:spPr>
            <a:xfrm>
              <a:off x="4825072" y="3622523"/>
              <a:ext cx="11709" cy="362610"/>
            </a:xfrm>
            <a:prstGeom prst="rect">
              <a:avLst/>
            </a:prstGeom>
          </p:spPr>
        </p:pic>
        <p:sp>
          <p:nvSpPr>
            <p:cNvPr id="57" name="object 57"/>
            <p:cNvSpPr/>
            <p:nvPr/>
          </p:nvSpPr>
          <p:spPr>
            <a:xfrm>
              <a:off x="4835359" y="3628578"/>
              <a:ext cx="43180" cy="350520"/>
            </a:xfrm>
            <a:custGeom>
              <a:avLst/>
              <a:gdLst/>
              <a:ahLst/>
              <a:cxnLst/>
              <a:rect l="l" t="t" r="r" b="b"/>
              <a:pathLst>
                <a:path w="43179" h="350520">
                  <a:moveTo>
                    <a:pt x="34277" y="0"/>
                  </a:moveTo>
                  <a:lnTo>
                    <a:pt x="25222" y="38"/>
                  </a:lnTo>
                  <a:lnTo>
                    <a:pt x="0" y="139"/>
                  </a:lnTo>
                  <a:lnTo>
                    <a:pt x="1396" y="350278"/>
                  </a:lnTo>
                  <a:lnTo>
                    <a:pt x="35661" y="350138"/>
                  </a:lnTo>
                  <a:lnTo>
                    <a:pt x="42976" y="342747"/>
                  </a:lnTo>
                  <a:lnTo>
                    <a:pt x="41643" y="7327"/>
                  </a:lnTo>
                  <a:lnTo>
                    <a:pt x="34277" y="0"/>
                  </a:lnTo>
                  <a:close/>
                </a:path>
              </a:pathLst>
            </a:custGeom>
            <a:solidFill>
              <a:srgbClr val="E1DFDF"/>
            </a:solidFill>
          </p:spPr>
          <p:txBody>
            <a:bodyPr wrap="square" lIns="0" tIns="0" rIns="0" bIns="0" rtlCol="0"/>
            <a:lstStyle/>
            <a:p>
              <a:pPr defTabSz="623438"/>
              <a:endParaRPr sz="1227" kern="0">
                <a:solidFill>
                  <a:sysClr val="windowText" lastClr="000000"/>
                </a:solidFill>
              </a:endParaRPr>
            </a:p>
          </p:txBody>
        </p:sp>
        <p:pic>
          <p:nvPicPr>
            <p:cNvPr id="58" name="object 58"/>
            <p:cNvPicPr/>
            <p:nvPr/>
          </p:nvPicPr>
          <p:blipFill>
            <a:blip r:embed="rId19" cstate="print"/>
            <a:stretch>
              <a:fillRect/>
            </a:stretch>
          </p:blipFill>
          <p:spPr>
            <a:xfrm>
              <a:off x="4835385" y="3634918"/>
              <a:ext cx="42913" cy="343941"/>
            </a:xfrm>
            <a:prstGeom prst="rect">
              <a:avLst/>
            </a:prstGeom>
          </p:spPr>
        </p:pic>
        <p:sp>
          <p:nvSpPr>
            <p:cNvPr id="59" name="object 59"/>
            <p:cNvSpPr/>
            <p:nvPr/>
          </p:nvSpPr>
          <p:spPr>
            <a:xfrm>
              <a:off x="4865801" y="3492258"/>
              <a:ext cx="59690" cy="842644"/>
            </a:xfrm>
            <a:custGeom>
              <a:avLst/>
              <a:gdLst/>
              <a:ahLst/>
              <a:cxnLst/>
              <a:rect l="l" t="t" r="r" b="b"/>
              <a:pathLst>
                <a:path w="59689" h="842645">
                  <a:moveTo>
                    <a:pt x="59550" y="833818"/>
                  </a:moveTo>
                  <a:lnTo>
                    <a:pt x="59512" y="823480"/>
                  </a:lnTo>
                  <a:lnTo>
                    <a:pt x="59474" y="813142"/>
                  </a:lnTo>
                  <a:lnTo>
                    <a:pt x="52781" y="804786"/>
                  </a:lnTo>
                  <a:lnTo>
                    <a:pt x="48387" y="804811"/>
                  </a:lnTo>
                  <a:lnTo>
                    <a:pt x="45339" y="37465"/>
                  </a:lnTo>
                  <a:lnTo>
                    <a:pt x="49733" y="37439"/>
                  </a:lnTo>
                  <a:lnTo>
                    <a:pt x="56349" y="29032"/>
                  </a:lnTo>
                  <a:lnTo>
                    <a:pt x="56311" y="18694"/>
                  </a:lnTo>
                  <a:lnTo>
                    <a:pt x="56273" y="8356"/>
                  </a:lnTo>
                  <a:lnTo>
                    <a:pt x="49593" y="0"/>
                  </a:lnTo>
                  <a:lnTo>
                    <a:pt x="33185" y="63"/>
                  </a:lnTo>
                  <a:lnTo>
                    <a:pt x="26568" y="8470"/>
                  </a:lnTo>
                  <a:lnTo>
                    <a:pt x="26644" y="29146"/>
                  </a:lnTo>
                  <a:lnTo>
                    <a:pt x="33324" y="37515"/>
                  </a:lnTo>
                  <a:lnTo>
                    <a:pt x="35026" y="37515"/>
                  </a:lnTo>
                  <a:lnTo>
                    <a:pt x="35572" y="174637"/>
                  </a:lnTo>
                  <a:lnTo>
                    <a:pt x="1397" y="174777"/>
                  </a:lnTo>
                  <a:lnTo>
                    <a:pt x="0" y="177685"/>
                  </a:lnTo>
                  <a:lnTo>
                    <a:pt x="25" y="184873"/>
                  </a:lnTo>
                  <a:lnTo>
                    <a:pt x="1447" y="187782"/>
                  </a:lnTo>
                  <a:lnTo>
                    <a:pt x="35623" y="187655"/>
                  </a:lnTo>
                  <a:lnTo>
                    <a:pt x="36576" y="426732"/>
                  </a:lnTo>
                  <a:lnTo>
                    <a:pt x="2400" y="426872"/>
                  </a:lnTo>
                  <a:lnTo>
                    <a:pt x="1003" y="429780"/>
                  </a:lnTo>
                  <a:lnTo>
                    <a:pt x="1028" y="436968"/>
                  </a:lnTo>
                  <a:lnTo>
                    <a:pt x="2451" y="439877"/>
                  </a:lnTo>
                  <a:lnTo>
                    <a:pt x="36626" y="439750"/>
                  </a:lnTo>
                  <a:lnTo>
                    <a:pt x="38087" y="804849"/>
                  </a:lnTo>
                  <a:lnTo>
                    <a:pt x="36385" y="804849"/>
                  </a:lnTo>
                  <a:lnTo>
                    <a:pt x="29768" y="813257"/>
                  </a:lnTo>
                  <a:lnTo>
                    <a:pt x="29845" y="833945"/>
                  </a:lnTo>
                  <a:lnTo>
                    <a:pt x="36525" y="842302"/>
                  </a:lnTo>
                  <a:lnTo>
                    <a:pt x="52933" y="842225"/>
                  </a:lnTo>
                  <a:lnTo>
                    <a:pt x="59550" y="833818"/>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60" name="object 60"/>
            <p:cNvPicPr/>
            <p:nvPr/>
          </p:nvPicPr>
          <p:blipFill>
            <a:blip r:embed="rId20" cstate="print"/>
            <a:stretch>
              <a:fillRect/>
            </a:stretch>
          </p:blipFill>
          <p:spPr>
            <a:xfrm>
              <a:off x="5582653" y="4576026"/>
              <a:ext cx="134353" cy="134353"/>
            </a:xfrm>
            <a:prstGeom prst="rect">
              <a:avLst/>
            </a:prstGeom>
          </p:spPr>
        </p:pic>
        <p:sp>
          <p:nvSpPr>
            <p:cNvPr id="61" name="object 61"/>
            <p:cNvSpPr/>
            <p:nvPr/>
          </p:nvSpPr>
          <p:spPr>
            <a:xfrm>
              <a:off x="4772240" y="3064141"/>
              <a:ext cx="1575435" cy="1891664"/>
            </a:xfrm>
            <a:custGeom>
              <a:avLst/>
              <a:gdLst/>
              <a:ahLst/>
              <a:cxnLst/>
              <a:rect l="l" t="t" r="r" b="b"/>
              <a:pathLst>
                <a:path w="1575435" h="1891664">
                  <a:moveTo>
                    <a:pt x="1570761" y="1391843"/>
                  </a:moveTo>
                  <a:lnTo>
                    <a:pt x="1558620" y="1354226"/>
                  </a:lnTo>
                  <a:lnTo>
                    <a:pt x="1538439" y="1330375"/>
                  </a:lnTo>
                  <a:lnTo>
                    <a:pt x="1512633" y="1313827"/>
                  </a:lnTo>
                  <a:lnTo>
                    <a:pt x="1483639" y="1298092"/>
                  </a:lnTo>
                  <a:lnTo>
                    <a:pt x="1443482" y="1275715"/>
                  </a:lnTo>
                  <a:lnTo>
                    <a:pt x="1395476" y="1250581"/>
                  </a:lnTo>
                  <a:lnTo>
                    <a:pt x="1344752" y="1224851"/>
                  </a:lnTo>
                  <a:lnTo>
                    <a:pt x="1296492" y="1200683"/>
                  </a:lnTo>
                  <a:lnTo>
                    <a:pt x="1269403" y="1185837"/>
                  </a:lnTo>
                  <a:lnTo>
                    <a:pt x="1236865" y="1157338"/>
                  </a:lnTo>
                  <a:lnTo>
                    <a:pt x="1224534" y="1133386"/>
                  </a:lnTo>
                  <a:lnTo>
                    <a:pt x="1224241" y="1132674"/>
                  </a:lnTo>
                  <a:lnTo>
                    <a:pt x="1221320" y="1124204"/>
                  </a:lnTo>
                  <a:lnTo>
                    <a:pt x="1218196" y="1114056"/>
                  </a:lnTo>
                  <a:lnTo>
                    <a:pt x="1215123" y="1103312"/>
                  </a:lnTo>
                  <a:lnTo>
                    <a:pt x="1196987" y="1037399"/>
                  </a:lnTo>
                  <a:lnTo>
                    <a:pt x="1196987" y="1112304"/>
                  </a:lnTo>
                  <a:lnTo>
                    <a:pt x="1193101" y="1122540"/>
                  </a:lnTo>
                  <a:lnTo>
                    <a:pt x="1185138" y="1129474"/>
                  </a:lnTo>
                  <a:lnTo>
                    <a:pt x="1173797" y="1132039"/>
                  </a:lnTo>
                  <a:lnTo>
                    <a:pt x="833666" y="1133386"/>
                  </a:lnTo>
                  <a:lnTo>
                    <a:pt x="820978" y="1130909"/>
                  </a:lnTo>
                  <a:lnTo>
                    <a:pt x="794232" y="1101458"/>
                  </a:lnTo>
                  <a:lnTo>
                    <a:pt x="779221" y="1045476"/>
                  </a:lnTo>
                  <a:lnTo>
                    <a:pt x="779221" y="1114056"/>
                  </a:lnTo>
                  <a:lnTo>
                    <a:pt x="775512" y="1123810"/>
                  </a:lnTo>
                  <a:lnTo>
                    <a:pt x="775423" y="1124064"/>
                  </a:lnTo>
                  <a:lnTo>
                    <a:pt x="775360" y="1124204"/>
                  </a:lnTo>
                  <a:lnTo>
                    <a:pt x="767397" y="1131125"/>
                  </a:lnTo>
                  <a:lnTo>
                    <a:pt x="756056" y="1133703"/>
                  </a:lnTo>
                  <a:lnTo>
                    <a:pt x="415925" y="1135049"/>
                  </a:lnTo>
                  <a:lnTo>
                    <a:pt x="403783" y="1132674"/>
                  </a:lnTo>
                  <a:lnTo>
                    <a:pt x="403415" y="1132674"/>
                  </a:lnTo>
                  <a:lnTo>
                    <a:pt x="391579" y="1125728"/>
                  </a:lnTo>
                  <a:lnTo>
                    <a:pt x="382231" y="1115542"/>
                  </a:lnTo>
                  <a:lnTo>
                    <a:pt x="376580" y="1103312"/>
                  </a:lnTo>
                  <a:lnTo>
                    <a:pt x="376453" y="1103045"/>
                  </a:lnTo>
                  <a:lnTo>
                    <a:pt x="209410" y="479031"/>
                  </a:lnTo>
                  <a:lnTo>
                    <a:pt x="208483" y="466521"/>
                  </a:lnTo>
                  <a:lnTo>
                    <a:pt x="212369" y="456272"/>
                  </a:lnTo>
                  <a:lnTo>
                    <a:pt x="220345" y="449351"/>
                  </a:lnTo>
                  <a:lnTo>
                    <a:pt x="231686" y="446786"/>
                  </a:lnTo>
                  <a:lnTo>
                    <a:pt x="573062" y="445681"/>
                  </a:lnTo>
                  <a:lnTo>
                    <a:pt x="584504" y="447903"/>
                  </a:lnTo>
                  <a:lnTo>
                    <a:pt x="611289" y="477431"/>
                  </a:lnTo>
                  <a:lnTo>
                    <a:pt x="778332" y="1101458"/>
                  </a:lnTo>
                  <a:lnTo>
                    <a:pt x="779221" y="1114056"/>
                  </a:lnTo>
                  <a:lnTo>
                    <a:pt x="779221" y="1045476"/>
                  </a:lnTo>
                  <a:lnTo>
                    <a:pt x="627164" y="477431"/>
                  </a:lnTo>
                  <a:lnTo>
                    <a:pt x="626351" y="466521"/>
                  </a:lnTo>
                  <a:lnTo>
                    <a:pt x="626237" y="464934"/>
                  </a:lnTo>
                  <a:lnTo>
                    <a:pt x="626821" y="463283"/>
                  </a:lnTo>
                  <a:lnTo>
                    <a:pt x="990333" y="443928"/>
                  </a:lnTo>
                  <a:lnTo>
                    <a:pt x="1002245" y="446252"/>
                  </a:lnTo>
                  <a:lnTo>
                    <a:pt x="1029030" y="475780"/>
                  </a:lnTo>
                  <a:lnTo>
                    <a:pt x="1196073" y="1099794"/>
                  </a:lnTo>
                  <a:lnTo>
                    <a:pt x="1196987" y="1112304"/>
                  </a:lnTo>
                  <a:lnTo>
                    <a:pt x="1196987" y="1037399"/>
                  </a:lnTo>
                  <a:lnTo>
                    <a:pt x="1033678" y="443776"/>
                  </a:lnTo>
                  <a:lnTo>
                    <a:pt x="940650" y="105270"/>
                  </a:lnTo>
                  <a:lnTo>
                    <a:pt x="961313" y="105181"/>
                  </a:lnTo>
                  <a:lnTo>
                    <a:pt x="961072" y="44373"/>
                  </a:lnTo>
                  <a:lnTo>
                    <a:pt x="959053" y="19748"/>
                  </a:lnTo>
                  <a:lnTo>
                    <a:pt x="947280" y="6362"/>
                  </a:lnTo>
                  <a:lnTo>
                    <a:pt x="916787" y="889"/>
                  </a:lnTo>
                  <a:lnTo>
                    <a:pt x="858608" y="0"/>
                  </a:lnTo>
                  <a:lnTo>
                    <a:pt x="0" y="3416"/>
                  </a:lnTo>
                  <a:lnTo>
                    <a:pt x="58178" y="4305"/>
                  </a:lnTo>
                  <a:lnTo>
                    <a:pt x="88684" y="9779"/>
                  </a:lnTo>
                  <a:lnTo>
                    <a:pt x="100457" y="23164"/>
                  </a:lnTo>
                  <a:lnTo>
                    <a:pt x="102476" y="47790"/>
                  </a:lnTo>
                  <a:lnTo>
                    <a:pt x="102704" y="108597"/>
                  </a:lnTo>
                  <a:lnTo>
                    <a:pt x="82042" y="108686"/>
                  </a:lnTo>
                  <a:lnTo>
                    <a:pt x="177114" y="454621"/>
                  </a:lnTo>
                  <a:lnTo>
                    <a:pt x="356514" y="1106728"/>
                  </a:lnTo>
                  <a:lnTo>
                    <a:pt x="368922" y="1144206"/>
                  </a:lnTo>
                  <a:lnTo>
                    <a:pt x="378256" y="1160741"/>
                  </a:lnTo>
                  <a:lnTo>
                    <a:pt x="391579" y="1175270"/>
                  </a:lnTo>
                  <a:lnTo>
                    <a:pt x="410806" y="1189240"/>
                  </a:lnTo>
                  <a:lnTo>
                    <a:pt x="437896" y="1204099"/>
                  </a:lnTo>
                  <a:lnTo>
                    <a:pt x="486156" y="1228255"/>
                  </a:lnTo>
                  <a:lnTo>
                    <a:pt x="536867" y="1253985"/>
                  </a:lnTo>
                  <a:lnTo>
                    <a:pt x="584885" y="1279118"/>
                  </a:lnTo>
                  <a:lnTo>
                    <a:pt x="625030" y="1301496"/>
                  </a:lnTo>
                  <a:lnTo>
                    <a:pt x="654024" y="1317231"/>
                  </a:lnTo>
                  <a:lnTo>
                    <a:pt x="679843" y="1333792"/>
                  </a:lnTo>
                  <a:lnTo>
                    <a:pt x="700024" y="1357630"/>
                  </a:lnTo>
                  <a:lnTo>
                    <a:pt x="712152" y="1395247"/>
                  </a:lnTo>
                  <a:lnTo>
                    <a:pt x="1570761" y="1391843"/>
                  </a:lnTo>
                  <a:close/>
                </a:path>
                <a:path w="1575435" h="1891664">
                  <a:moveTo>
                    <a:pt x="1574901" y="1848307"/>
                  </a:moveTo>
                  <a:lnTo>
                    <a:pt x="1573225" y="1425181"/>
                  </a:lnTo>
                  <a:lnTo>
                    <a:pt x="1570761" y="1391856"/>
                  </a:lnTo>
                  <a:lnTo>
                    <a:pt x="712152" y="1395260"/>
                  </a:lnTo>
                  <a:lnTo>
                    <a:pt x="713168" y="1402791"/>
                  </a:lnTo>
                  <a:lnTo>
                    <a:pt x="713930" y="1410817"/>
                  </a:lnTo>
                  <a:lnTo>
                    <a:pt x="714425" y="1419402"/>
                  </a:lnTo>
                  <a:lnTo>
                    <a:pt x="714616" y="1428584"/>
                  </a:lnTo>
                  <a:lnTo>
                    <a:pt x="716305" y="1851710"/>
                  </a:lnTo>
                  <a:lnTo>
                    <a:pt x="710806" y="1867890"/>
                  </a:lnTo>
                  <a:lnTo>
                    <a:pt x="696302" y="1880285"/>
                  </a:lnTo>
                  <a:lnTo>
                    <a:pt x="675957" y="1888236"/>
                  </a:lnTo>
                  <a:lnTo>
                    <a:pt x="652945" y="1891106"/>
                  </a:lnTo>
                  <a:lnTo>
                    <a:pt x="1511554" y="1887689"/>
                  </a:lnTo>
                  <a:lnTo>
                    <a:pt x="1534553" y="1884819"/>
                  </a:lnTo>
                  <a:lnTo>
                    <a:pt x="1554899" y="1876869"/>
                  </a:lnTo>
                  <a:lnTo>
                    <a:pt x="1569402" y="1864487"/>
                  </a:lnTo>
                  <a:lnTo>
                    <a:pt x="1574901" y="1848307"/>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62" name="object 62"/>
            <p:cNvSpPr/>
            <p:nvPr/>
          </p:nvSpPr>
          <p:spPr>
            <a:xfrm>
              <a:off x="4991236" y="3521123"/>
              <a:ext cx="513715" cy="643255"/>
            </a:xfrm>
            <a:custGeom>
              <a:avLst/>
              <a:gdLst/>
              <a:ahLst/>
              <a:cxnLst/>
              <a:rect l="l" t="t" r="r" b="b"/>
              <a:pathLst>
                <a:path w="513714" h="643254">
                  <a:moveTo>
                    <a:pt x="382104" y="26568"/>
                  </a:moveTo>
                  <a:lnTo>
                    <a:pt x="202628" y="642772"/>
                  </a:lnTo>
                  <a:lnTo>
                    <a:pt x="477539" y="641796"/>
                  </a:lnTo>
                  <a:lnTo>
                    <a:pt x="513626" y="517905"/>
                  </a:lnTo>
                  <a:lnTo>
                    <a:pt x="382104" y="26568"/>
                  </a:lnTo>
                  <a:close/>
                </a:path>
                <a:path w="513714" h="643254">
                  <a:moveTo>
                    <a:pt x="347023" y="0"/>
                  </a:moveTo>
                  <a:lnTo>
                    <a:pt x="321678" y="0"/>
                  </a:lnTo>
                  <a:lnTo>
                    <a:pt x="152145" y="582028"/>
                  </a:lnTo>
                  <a:lnTo>
                    <a:pt x="164287" y="627367"/>
                  </a:lnTo>
                  <a:lnTo>
                    <a:pt x="346923" y="342"/>
                  </a:lnTo>
                  <a:lnTo>
                    <a:pt x="347023" y="0"/>
                  </a:lnTo>
                  <a:close/>
                </a:path>
                <a:path w="513714" h="643254">
                  <a:moveTo>
                    <a:pt x="235940" y="342"/>
                  </a:moveTo>
                  <a:lnTo>
                    <a:pt x="9549" y="1244"/>
                  </a:lnTo>
                  <a:lnTo>
                    <a:pt x="8432" y="1244"/>
                  </a:lnTo>
                  <a:lnTo>
                    <a:pt x="5168" y="2641"/>
                  </a:lnTo>
                  <a:lnTo>
                    <a:pt x="584" y="8648"/>
                  </a:lnTo>
                  <a:lnTo>
                    <a:pt x="0" y="13639"/>
                  </a:lnTo>
                  <a:lnTo>
                    <a:pt x="111137" y="428802"/>
                  </a:lnTo>
                  <a:lnTo>
                    <a:pt x="235940" y="342"/>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sp>
          <p:nvSpPr>
            <p:cNvPr id="63" name="object 63"/>
            <p:cNvSpPr/>
            <p:nvPr/>
          </p:nvSpPr>
          <p:spPr>
            <a:xfrm>
              <a:off x="5186916" y="4162642"/>
              <a:ext cx="281940" cy="25400"/>
            </a:xfrm>
            <a:custGeom>
              <a:avLst/>
              <a:gdLst/>
              <a:ahLst/>
              <a:cxnLst/>
              <a:rect l="l" t="t" r="r" b="b"/>
              <a:pathLst>
                <a:path w="281939" h="25400">
                  <a:moveTo>
                    <a:pt x="281939" y="0"/>
                  </a:moveTo>
                  <a:lnTo>
                    <a:pt x="278345" y="165"/>
                  </a:lnTo>
                  <a:lnTo>
                    <a:pt x="6946" y="1244"/>
                  </a:lnTo>
                  <a:lnTo>
                    <a:pt x="0" y="25082"/>
                  </a:lnTo>
                  <a:lnTo>
                    <a:pt x="274942" y="24028"/>
                  </a:lnTo>
                  <a:lnTo>
                    <a:pt x="281939"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64" name="object 64"/>
            <p:cNvSpPr/>
            <p:nvPr/>
          </p:nvSpPr>
          <p:spPr>
            <a:xfrm>
              <a:off x="5598959" y="3519412"/>
              <a:ext cx="168275" cy="574675"/>
            </a:xfrm>
            <a:custGeom>
              <a:avLst/>
              <a:gdLst/>
              <a:ahLst/>
              <a:cxnLst/>
              <a:rect l="l" t="t" r="r" b="b"/>
              <a:pathLst>
                <a:path w="168275" h="574675">
                  <a:moveTo>
                    <a:pt x="73202" y="239267"/>
                  </a:moveTo>
                  <a:lnTo>
                    <a:pt x="0" y="490575"/>
                  </a:lnTo>
                  <a:lnTo>
                    <a:pt x="889" y="574547"/>
                  </a:lnTo>
                  <a:lnTo>
                    <a:pt x="81597" y="297472"/>
                  </a:lnTo>
                  <a:lnTo>
                    <a:pt x="73202" y="239267"/>
                  </a:lnTo>
                  <a:close/>
                </a:path>
                <a:path w="168275" h="574675">
                  <a:moveTo>
                    <a:pt x="113461" y="101053"/>
                  </a:moveTo>
                  <a:lnTo>
                    <a:pt x="93052" y="171107"/>
                  </a:lnTo>
                  <a:lnTo>
                    <a:pt x="102374" y="226136"/>
                  </a:lnTo>
                  <a:lnTo>
                    <a:pt x="113804" y="186905"/>
                  </a:lnTo>
                  <a:lnTo>
                    <a:pt x="113461" y="101053"/>
                  </a:lnTo>
                  <a:close/>
                </a:path>
                <a:path w="168275" h="574675">
                  <a:moveTo>
                    <a:pt x="165214" y="0"/>
                  </a:moveTo>
                  <a:lnTo>
                    <a:pt x="142887" y="0"/>
                  </a:lnTo>
                  <a:lnTo>
                    <a:pt x="113893" y="99580"/>
                  </a:lnTo>
                  <a:lnTo>
                    <a:pt x="123723" y="99580"/>
                  </a:lnTo>
                  <a:lnTo>
                    <a:pt x="123748" y="105778"/>
                  </a:lnTo>
                  <a:lnTo>
                    <a:pt x="137437" y="105778"/>
                  </a:lnTo>
                  <a:lnTo>
                    <a:pt x="168071" y="571"/>
                  </a:lnTo>
                  <a:lnTo>
                    <a:pt x="166357" y="152"/>
                  </a:lnTo>
                  <a:lnTo>
                    <a:pt x="165214" y="0"/>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pic>
          <p:nvPicPr>
            <p:cNvPr id="65" name="object 65"/>
            <p:cNvPicPr/>
            <p:nvPr/>
          </p:nvPicPr>
          <p:blipFill>
            <a:blip r:embed="rId21" cstate="print"/>
            <a:stretch>
              <a:fillRect/>
            </a:stretch>
          </p:blipFill>
          <p:spPr>
            <a:xfrm>
              <a:off x="5712421" y="3618992"/>
              <a:ext cx="10464" cy="87325"/>
            </a:xfrm>
            <a:prstGeom prst="rect">
              <a:avLst/>
            </a:prstGeom>
          </p:spPr>
        </p:pic>
        <p:sp>
          <p:nvSpPr>
            <p:cNvPr id="66" name="object 66"/>
            <p:cNvSpPr/>
            <p:nvPr/>
          </p:nvSpPr>
          <p:spPr>
            <a:xfrm>
              <a:off x="5722715" y="3625187"/>
              <a:ext cx="13970" cy="6350"/>
            </a:xfrm>
            <a:custGeom>
              <a:avLst/>
              <a:gdLst/>
              <a:ahLst/>
              <a:cxnLst/>
              <a:rect l="l" t="t" r="r" b="b"/>
              <a:pathLst>
                <a:path w="13970" h="6350">
                  <a:moveTo>
                    <a:pt x="13675" y="0"/>
                  </a:moveTo>
                  <a:lnTo>
                    <a:pt x="0" y="0"/>
                  </a:lnTo>
                  <a:lnTo>
                    <a:pt x="23" y="6210"/>
                  </a:lnTo>
                  <a:lnTo>
                    <a:pt x="11872" y="6210"/>
                  </a:lnTo>
                  <a:lnTo>
                    <a:pt x="13675" y="0"/>
                  </a:lnTo>
                  <a:close/>
                </a:path>
              </a:pathLst>
            </a:custGeom>
            <a:solidFill>
              <a:srgbClr val="B0AFAF"/>
            </a:solidFill>
          </p:spPr>
          <p:txBody>
            <a:bodyPr wrap="square" lIns="0" tIns="0" rIns="0" bIns="0" rtlCol="0"/>
            <a:lstStyle/>
            <a:p>
              <a:pPr defTabSz="623438"/>
              <a:endParaRPr sz="1227" kern="0">
                <a:solidFill>
                  <a:sysClr val="windowText" lastClr="000000"/>
                </a:solidFill>
              </a:endParaRPr>
            </a:p>
          </p:txBody>
        </p:sp>
        <p:pic>
          <p:nvPicPr>
            <p:cNvPr id="67" name="object 67"/>
            <p:cNvPicPr/>
            <p:nvPr/>
          </p:nvPicPr>
          <p:blipFill>
            <a:blip r:embed="rId22" cstate="print"/>
            <a:stretch>
              <a:fillRect/>
            </a:stretch>
          </p:blipFill>
          <p:spPr>
            <a:xfrm>
              <a:off x="5722734" y="3631387"/>
              <a:ext cx="11859" cy="40144"/>
            </a:xfrm>
            <a:prstGeom prst="rect">
              <a:avLst/>
            </a:prstGeom>
          </p:spPr>
        </p:pic>
        <p:sp>
          <p:nvSpPr>
            <p:cNvPr id="68" name="object 68"/>
            <p:cNvSpPr/>
            <p:nvPr/>
          </p:nvSpPr>
          <p:spPr>
            <a:xfrm>
              <a:off x="5566487" y="3690512"/>
              <a:ext cx="135255" cy="476250"/>
            </a:xfrm>
            <a:custGeom>
              <a:avLst/>
              <a:gdLst/>
              <a:ahLst/>
              <a:cxnLst/>
              <a:rect l="l" t="t" r="r" b="b"/>
              <a:pathLst>
                <a:path w="135254" h="476250">
                  <a:moveTo>
                    <a:pt x="32473" y="319481"/>
                  </a:moveTo>
                  <a:lnTo>
                    <a:pt x="0" y="430974"/>
                  </a:lnTo>
                  <a:lnTo>
                    <a:pt x="11341" y="473316"/>
                  </a:lnTo>
                  <a:lnTo>
                    <a:pt x="11772" y="474560"/>
                  </a:lnTo>
                  <a:lnTo>
                    <a:pt x="12293" y="475780"/>
                  </a:lnTo>
                  <a:lnTo>
                    <a:pt x="33362" y="403440"/>
                  </a:lnTo>
                  <a:lnTo>
                    <a:pt x="32473" y="319481"/>
                  </a:lnTo>
                  <a:close/>
                </a:path>
                <a:path w="135254" h="476250">
                  <a:moveTo>
                    <a:pt x="125526" y="0"/>
                  </a:moveTo>
                  <a:lnTo>
                    <a:pt x="105676" y="68173"/>
                  </a:lnTo>
                  <a:lnTo>
                    <a:pt x="114071" y="126365"/>
                  </a:lnTo>
                  <a:lnTo>
                    <a:pt x="134848" y="55041"/>
                  </a:lnTo>
                  <a:lnTo>
                    <a:pt x="125526"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69" name="object 69"/>
            <p:cNvSpPr/>
            <p:nvPr/>
          </p:nvSpPr>
          <p:spPr>
            <a:xfrm>
              <a:off x="5408981" y="3519837"/>
              <a:ext cx="234950" cy="378460"/>
            </a:xfrm>
            <a:custGeom>
              <a:avLst/>
              <a:gdLst/>
              <a:ahLst/>
              <a:cxnLst/>
              <a:rect l="l" t="t" r="r" b="b"/>
              <a:pathLst>
                <a:path w="234950" h="378460">
                  <a:moveTo>
                    <a:pt x="96126" y="520"/>
                  </a:moveTo>
                  <a:lnTo>
                    <a:pt x="9544" y="863"/>
                  </a:lnTo>
                  <a:lnTo>
                    <a:pt x="8432" y="863"/>
                  </a:lnTo>
                  <a:lnTo>
                    <a:pt x="5168" y="2273"/>
                  </a:lnTo>
                  <a:lnTo>
                    <a:pt x="584" y="8280"/>
                  </a:lnTo>
                  <a:lnTo>
                    <a:pt x="0" y="13258"/>
                  </a:lnTo>
                  <a:lnTo>
                    <a:pt x="97624" y="377964"/>
                  </a:lnTo>
                  <a:lnTo>
                    <a:pt x="96239" y="28664"/>
                  </a:lnTo>
                  <a:lnTo>
                    <a:pt x="96126" y="520"/>
                  </a:lnTo>
                  <a:close/>
                </a:path>
                <a:path w="234950" h="378460">
                  <a:moveTo>
                    <a:pt x="228536" y="0"/>
                  </a:moveTo>
                  <a:lnTo>
                    <a:pt x="184785" y="165"/>
                  </a:lnTo>
                  <a:lnTo>
                    <a:pt x="186969" y="206463"/>
                  </a:lnTo>
                  <a:lnTo>
                    <a:pt x="234721" y="42519"/>
                  </a:lnTo>
                  <a:lnTo>
                    <a:pt x="228560" y="165"/>
                  </a:lnTo>
                  <a:lnTo>
                    <a:pt x="228536" y="0"/>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sp>
          <p:nvSpPr>
            <p:cNvPr id="70" name="object 70"/>
            <p:cNvSpPr/>
            <p:nvPr/>
          </p:nvSpPr>
          <p:spPr>
            <a:xfrm>
              <a:off x="5505105" y="3519826"/>
              <a:ext cx="151130" cy="448945"/>
            </a:xfrm>
            <a:custGeom>
              <a:avLst/>
              <a:gdLst/>
              <a:ahLst/>
              <a:cxnLst/>
              <a:rect l="l" t="t" r="r" b="b"/>
              <a:pathLst>
                <a:path w="151129" h="448945">
                  <a:moveTo>
                    <a:pt x="88658" y="177"/>
                  </a:moveTo>
                  <a:lnTo>
                    <a:pt x="0" y="533"/>
                  </a:lnTo>
                  <a:lnTo>
                    <a:pt x="1498" y="377977"/>
                  </a:lnTo>
                  <a:lnTo>
                    <a:pt x="20370" y="448437"/>
                  </a:lnTo>
                  <a:lnTo>
                    <a:pt x="90843" y="206476"/>
                  </a:lnTo>
                  <a:lnTo>
                    <a:pt x="88662" y="533"/>
                  </a:lnTo>
                  <a:lnTo>
                    <a:pt x="88658" y="177"/>
                  </a:lnTo>
                  <a:close/>
                </a:path>
                <a:path w="151129" h="448945">
                  <a:moveTo>
                    <a:pt x="150984" y="0"/>
                  </a:moveTo>
                  <a:lnTo>
                    <a:pt x="132410" y="0"/>
                  </a:lnTo>
                  <a:lnTo>
                    <a:pt x="138595" y="42519"/>
                  </a:lnTo>
                  <a:lnTo>
                    <a:pt x="150984"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71" name="object 71"/>
            <p:cNvSpPr/>
            <p:nvPr/>
          </p:nvSpPr>
          <p:spPr>
            <a:xfrm>
              <a:off x="5627301" y="3574487"/>
              <a:ext cx="331470" cy="610870"/>
            </a:xfrm>
            <a:custGeom>
              <a:avLst/>
              <a:gdLst/>
              <a:ahLst/>
              <a:cxnLst/>
              <a:rect l="l" t="t" r="r" b="b"/>
              <a:pathLst>
                <a:path w="331470" h="610870">
                  <a:moveTo>
                    <a:pt x="162496" y="354076"/>
                  </a:moveTo>
                  <a:lnTo>
                    <a:pt x="138226" y="354076"/>
                  </a:lnTo>
                  <a:lnTo>
                    <a:pt x="138353" y="384530"/>
                  </a:lnTo>
                  <a:lnTo>
                    <a:pt x="138379" y="393446"/>
                  </a:lnTo>
                  <a:lnTo>
                    <a:pt x="131000" y="400786"/>
                  </a:lnTo>
                  <a:lnTo>
                    <a:pt x="112953" y="400786"/>
                  </a:lnTo>
                  <a:lnTo>
                    <a:pt x="134349" y="526793"/>
                  </a:lnTo>
                  <a:lnTo>
                    <a:pt x="147507" y="573284"/>
                  </a:lnTo>
                  <a:lnTo>
                    <a:pt x="163423" y="586435"/>
                  </a:lnTo>
                  <a:lnTo>
                    <a:pt x="162683" y="400786"/>
                  </a:lnTo>
                  <a:lnTo>
                    <a:pt x="162618" y="384530"/>
                  </a:lnTo>
                  <a:lnTo>
                    <a:pt x="162496" y="354076"/>
                  </a:lnTo>
                  <a:close/>
                </a:path>
                <a:path w="331470" h="610870">
                  <a:moveTo>
                    <a:pt x="67386" y="340880"/>
                  </a:moveTo>
                  <a:lnTo>
                    <a:pt x="0" y="572249"/>
                  </a:lnTo>
                  <a:lnTo>
                    <a:pt x="16141" y="573847"/>
                  </a:lnTo>
                  <a:lnTo>
                    <a:pt x="33374" y="575306"/>
                  </a:lnTo>
                  <a:lnTo>
                    <a:pt x="50204" y="576371"/>
                  </a:lnTo>
                  <a:lnTo>
                    <a:pt x="65138" y="576783"/>
                  </a:lnTo>
                  <a:lnTo>
                    <a:pt x="65900" y="576783"/>
                  </a:lnTo>
                  <a:lnTo>
                    <a:pt x="83670" y="570439"/>
                  </a:lnTo>
                  <a:lnTo>
                    <a:pt x="91105" y="550430"/>
                  </a:lnTo>
                  <a:lnTo>
                    <a:pt x="90569" y="515000"/>
                  </a:lnTo>
                  <a:lnTo>
                    <a:pt x="84429" y="462394"/>
                  </a:lnTo>
                  <a:lnTo>
                    <a:pt x="77822" y="414467"/>
                  </a:lnTo>
                  <a:lnTo>
                    <a:pt x="67386" y="340880"/>
                  </a:lnTo>
                  <a:close/>
                </a:path>
                <a:path w="331470" h="610870">
                  <a:moveTo>
                    <a:pt x="161493" y="101981"/>
                  </a:moveTo>
                  <a:lnTo>
                    <a:pt x="137223" y="101981"/>
                  </a:lnTo>
                  <a:lnTo>
                    <a:pt x="138176" y="341058"/>
                  </a:lnTo>
                  <a:lnTo>
                    <a:pt x="162446" y="341058"/>
                  </a:lnTo>
                  <a:lnTo>
                    <a:pt x="161493" y="101981"/>
                  </a:lnTo>
                  <a:close/>
                </a:path>
                <a:path w="331470" h="610870">
                  <a:moveTo>
                    <a:pt x="161163" y="18923"/>
                  </a:moveTo>
                  <a:lnTo>
                    <a:pt x="140766" y="88963"/>
                  </a:lnTo>
                  <a:lnTo>
                    <a:pt x="161442" y="88963"/>
                  </a:lnTo>
                  <a:lnTo>
                    <a:pt x="161163" y="18923"/>
                  </a:lnTo>
                  <a:close/>
                </a:path>
                <a:path w="331470" h="610870">
                  <a:moveTo>
                    <a:pt x="171399" y="0"/>
                  </a:moveTo>
                  <a:lnTo>
                    <a:pt x="173736" y="589915"/>
                  </a:lnTo>
                  <a:lnTo>
                    <a:pt x="181081" y="591621"/>
                  </a:lnTo>
                  <a:lnTo>
                    <a:pt x="188809" y="593239"/>
                  </a:lnTo>
                  <a:lnTo>
                    <a:pt x="196858" y="595090"/>
                  </a:lnTo>
                  <a:lnTo>
                    <a:pt x="216663" y="600834"/>
                  </a:lnTo>
                  <a:lnTo>
                    <a:pt x="230605" y="604172"/>
                  </a:lnTo>
                  <a:lnTo>
                    <a:pt x="246068" y="607417"/>
                  </a:lnTo>
                  <a:lnTo>
                    <a:pt x="262128" y="610476"/>
                  </a:lnTo>
                  <a:lnTo>
                    <a:pt x="322969" y="610260"/>
                  </a:lnTo>
                  <a:lnTo>
                    <a:pt x="326263" y="608838"/>
                  </a:lnTo>
                  <a:lnTo>
                    <a:pt x="330847" y="602856"/>
                  </a:lnTo>
                  <a:lnTo>
                    <a:pt x="331431" y="597852"/>
                  </a:lnTo>
                  <a:lnTo>
                    <a:pt x="171399" y="0"/>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pic>
          <p:nvPicPr>
            <p:cNvPr id="72" name="object 72"/>
            <p:cNvPicPr/>
            <p:nvPr/>
          </p:nvPicPr>
          <p:blipFill>
            <a:blip r:embed="rId23" cstate="print"/>
            <a:stretch>
              <a:fillRect/>
            </a:stretch>
          </p:blipFill>
          <p:spPr>
            <a:xfrm>
              <a:off x="5717082" y="3816566"/>
              <a:ext cx="6629" cy="61099"/>
            </a:xfrm>
            <a:prstGeom prst="rect">
              <a:avLst/>
            </a:prstGeom>
          </p:spPr>
        </p:pic>
        <p:sp>
          <p:nvSpPr>
            <p:cNvPr id="73" name="object 73"/>
            <p:cNvSpPr/>
            <p:nvPr/>
          </p:nvSpPr>
          <p:spPr>
            <a:xfrm>
              <a:off x="5723468" y="3816567"/>
              <a:ext cx="635" cy="61594"/>
            </a:xfrm>
            <a:custGeom>
              <a:avLst/>
              <a:gdLst/>
              <a:ahLst/>
              <a:cxnLst/>
              <a:rect l="l" t="t" r="r" b="b"/>
              <a:pathLst>
                <a:path w="635" h="61595">
                  <a:moveTo>
                    <a:pt x="0" y="0"/>
                  </a:moveTo>
                  <a:lnTo>
                    <a:pt x="241" y="61099"/>
                  </a:lnTo>
                  <a:lnTo>
                    <a:pt x="0" y="0"/>
                  </a:lnTo>
                  <a:close/>
                </a:path>
              </a:pathLst>
            </a:custGeom>
            <a:solidFill>
              <a:srgbClr val="B0AFAF"/>
            </a:solidFill>
          </p:spPr>
          <p:txBody>
            <a:bodyPr wrap="square" lIns="0" tIns="0" rIns="0" bIns="0" rtlCol="0"/>
            <a:lstStyle/>
            <a:p>
              <a:pPr defTabSz="623438"/>
              <a:endParaRPr sz="1227" kern="0">
                <a:solidFill>
                  <a:sysClr val="windowText" lastClr="000000"/>
                </a:solidFill>
              </a:endParaRPr>
            </a:p>
          </p:txBody>
        </p:sp>
        <p:pic>
          <p:nvPicPr>
            <p:cNvPr id="74" name="object 74"/>
            <p:cNvPicPr/>
            <p:nvPr/>
          </p:nvPicPr>
          <p:blipFill>
            <a:blip r:embed="rId24" cstate="print"/>
            <a:stretch>
              <a:fillRect/>
            </a:stretch>
          </p:blipFill>
          <p:spPr>
            <a:xfrm>
              <a:off x="5723470" y="3676472"/>
              <a:ext cx="42214" cy="298792"/>
            </a:xfrm>
            <a:prstGeom prst="rect">
              <a:avLst/>
            </a:prstGeom>
          </p:spPr>
        </p:pic>
        <p:sp>
          <p:nvSpPr>
            <p:cNvPr id="75" name="object 75"/>
            <p:cNvSpPr/>
            <p:nvPr/>
          </p:nvSpPr>
          <p:spPr>
            <a:xfrm>
              <a:off x="5754167" y="3566058"/>
              <a:ext cx="46990" cy="598805"/>
            </a:xfrm>
            <a:custGeom>
              <a:avLst/>
              <a:gdLst/>
              <a:ahLst/>
              <a:cxnLst/>
              <a:rect l="l" t="t" r="r" b="b"/>
              <a:pathLst>
                <a:path w="46989" h="598804">
                  <a:moveTo>
                    <a:pt x="46863" y="598360"/>
                  </a:moveTo>
                  <a:lnTo>
                    <a:pt x="44602" y="27368"/>
                  </a:lnTo>
                  <a:lnTo>
                    <a:pt x="44526" y="8432"/>
                  </a:lnTo>
                  <a:lnTo>
                    <a:pt x="42265" y="0"/>
                  </a:lnTo>
                  <a:lnTo>
                    <a:pt x="42100" y="571"/>
                  </a:lnTo>
                  <a:lnTo>
                    <a:pt x="42100" y="359473"/>
                  </a:lnTo>
                  <a:lnTo>
                    <a:pt x="42024" y="359638"/>
                  </a:lnTo>
                  <a:lnTo>
                    <a:pt x="42075" y="352298"/>
                  </a:lnTo>
                  <a:lnTo>
                    <a:pt x="42100" y="359473"/>
                  </a:lnTo>
                  <a:lnTo>
                    <a:pt x="42100" y="571"/>
                  </a:lnTo>
                  <a:lnTo>
                    <a:pt x="41770" y="1701"/>
                  </a:lnTo>
                  <a:lnTo>
                    <a:pt x="41770" y="360172"/>
                  </a:lnTo>
                  <a:lnTo>
                    <a:pt x="40703" y="362419"/>
                  </a:lnTo>
                  <a:lnTo>
                    <a:pt x="41770" y="360172"/>
                  </a:lnTo>
                  <a:lnTo>
                    <a:pt x="41770" y="1701"/>
                  </a:lnTo>
                  <a:lnTo>
                    <a:pt x="34290" y="27368"/>
                  </a:lnTo>
                  <a:lnTo>
                    <a:pt x="34556" y="97307"/>
                  </a:lnTo>
                  <a:lnTo>
                    <a:pt x="13893" y="97383"/>
                  </a:lnTo>
                  <a:lnTo>
                    <a:pt x="10096" y="110413"/>
                  </a:lnTo>
                  <a:lnTo>
                    <a:pt x="34620" y="110324"/>
                  </a:lnTo>
                  <a:lnTo>
                    <a:pt x="39700" y="110299"/>
                  </a:lnTo>
                  <a:lnTo>
                    <a:pt x="41097" y="107378"/>
                  </a:lnTo>
                  <a:lnTo>
                    <a:pt x="39700" y="110299"/>
                  </a:lnTo>
                  <a:lnTo>
                    <a:pt x="34620" y="110324"/>
                  </a:lnTo>
                  <a:lnTo>
                    <a:pt x="35572" y="349402"/>
                  </a:lnTo>
                  <a:lnTo>
                    <a:pt x="40665" y="349402"/>
                  </a:lnTo>
                  <a:lnTo>
                    <a:pt x="40728" y="349542"/>
                  </a:lnTo>
                  <a:lnTo>
                    <a:pt x="1371" y="349542"/>
                  </a:lnTo>
                  <a:lnTo>
                    <a:pt x="50" y="352298"/>
                  </a:lnTo>
                  <a:lnTo>
                    <a:pt x="0" y="359638"/>
                  </a:lnTo>
                  <a:lnTo>
                    <a:pt x="1422" y="362534"/>
                  </a:lnTo>
                  <a:lnTo>
                    <a:pt x="35623" y="362534"/>
                  </a:lnTo>
                  <a:lnTo>
                    <a:pt x="36550" y="594868"/>
                  </a:lnTo>
                  <a:lnTo>
                    <a:pt x="39789" y="596315"/>
                  </a:lnTo>
                  <a:lnTo>
                    <a:pt x="43243" y="597420"/>
                  </a:lnTo>
                  <a:lnTo>
                    <a:pt x="46863" y="598360"/>
                  </a:lnTo>
                  <a:close/>
                </a:path>
              </a:pathLst>
            </a:custGeom>
            <a:solidFill>
              <a:srgbClr val="333D46"/>
            </a:solidFill>
          </p:spPr>
          <p:txBody>
            <a:bodyPr wrap="square" lIns="0" tIns="0" rIns="0" bIns="0" rtlCol="0"/>
            <a:lstStyle/>
            <a:p>
              <a:pPr defTabSz="623438"/>
              <a:endParaRPr sz="1227" kern="0">
                <a:solidFill>
                  <a:sysClr val="windowText" lastClr="000000"/>
                </a:solidFill>
              </a:endParaRPr>
            </a:p>
          </p:txBody>
        </p:sp>
        <p:sp>
          <p:nvSpPr>
            <p:cNvPr id="76" name="object 76"/>
            <p:cNvSpPr/>
            <p:nvPr/>
          </p:nvSpPr>
          <p:spPr>
            <a:xfrm>
              <a:off x="5615846" y="3838511"/>
              <a:ext cx="273685" cy="347980"/>
            </a:xfrm>
            <a:custGeom>
              <a:avLst/>
              <a:gdLst/>
              <a:ahLst/>
              <a:cxnLst/>
              <a:rect l="l" t="t" r="r" b="b"/>
              <a:pathLst>
                <a:path w="273685" h="347979">
                  <a:moveTo>
                    <a:pt x="11455" y="308229"/>
                  </a:moveTo>
                  <a:lnTo>
                    <a:pt x="0" y="347548"/>
                  </a:lnTo>
                  <a:lnTo>
                    <a:pt x="273583" y="346456"/>
                  </a:lnTo>
                  <a:lnTo>
                    <a:pt x="257523" y="343392"/>
                  </a:lnTo>
                  <a:lnTo>
                    <a:pt x="242060" y="340147"/>
                  </a:lnTo>
                  <a:lnTo>
                    <a:pt x="228118" y="336811"/>
                  </a:lnTo>
                  <a:lnTo>
                    <a:pt x="208313" y="331068"/>
                  </a:lnTo>
                  <a:lnTo>
                    <a:pt x="200264" y="329214"/>
                  </a:lnTo>
                  <a:lnTo>
                    <a:pt x="162176" y="312762"/>
                  </a:lnTo>
                  <a:lnTo>
                    <a:pt x="76593" y="312762"/>
                  </a:lnTo>
                  <a:lnTo>
                    <a:pt x="61659" y="312350"/>
                  </a:lnTo>
                  <a:lnTo>
                    <a:pt x="44829" y="311286"/>
                  </a:lnTo>
                  <a:lnTo>
                    <a:pt x="27596" y="309826"/>
                  </a:lnTo>
                  <a:lnTo>
                    <a:pt x="11455" y="308229"/>
                  </a:lnTo>
                  <a:close/>
                </a:path>
                <a:path w="273685" h="347979">
                  <a:moveTo>
                    <a:pt x="101231" y="0"/>
                  </a:moveTo>
                  <a:lnTo>
                    <a:pt x="78841" y="76860"/>
                  </a:lnTo>
                  <a:lnTo>
                    <a:pt x="84444" y="116213"/>
                  </a:lnTo>
                  <a:lnTo>
                    <a:pt x="89277" y="150437"/>
                  </a:lnTo>
                  <a:lnTo>
                    <a:pt x="93154" y="178251"/>
                  </a:lnTo>
                  <a:lnTo>
                    <a:pt x="95885" y="198374"/>
                  </a:lnTo>
                  <a:lnTo>
                    <a:pt x="102024" y="250980"/>
                  </a:lnTo>
                  <a:lnTo>
                    <a:pt x="102479" y="281063"/>
                  </a:lnTo>
                  <a:lnTo>
                    <a:pt x="102560" y="286410"/>
                  </a:lnTo>
                  <a:lnTo>
                    <a:pt x="95125" y="306419"/>
                  </a:lnTo>
                  <a:lnTo>
                    <a:pt x="77355" y="312762"/>
                  </a:lnTo>
                  <a:lnTo>
                    <a:pt x="162176" y="312762"/>
                  </a:lnTo>
                  <a:lnTo>
                    <a:pt x="158962" y="309254"/>
                  </a:lnTo>
                  <a:lnTo>
                    <a:pt x="153122" y="297515"/>
                  </a:lnTo>
                  <a:lnTo>
                    <a:pt x="148932" y="281063"/>
                  </a:lnTo>
                  <a:lnTo>
                    <a:pt x="140404" y="231035"/>
                  </a:lnTo>
                  <a:lnTo>
                    <a:pt x="101231"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77" name="object 77"/>
            <p:cNvSpPr/>
            <p:nvPr/>
          </p:nvSpPr>
          <p:spPr>
            <a:xfrm>
              <a:off x="4972942" y="3501954"/>
              <a:ext cx="586740" cy="704850"/>
            </a:xfrm>
            <a:custGeom>
              <a:avLst/>
              <a:gdLst/>
              <a:ahLst/>
              <a:cxnLst/>
              <a:rect l="l" t="t" r="r" b="b"/>
              <a:pathLst>
                <a:path w="586739" h="704850">
                  <a:moveTo>
                    <a:pt x="371096" y="0"/>
                  </a:moveTo>
                  <a:lnTo>
                    <a:pt x="30965" y="1346"/>
                  </a:lnTo>
                  <a:lnTo>
                    <a:pt x="506" y="26454"/>
                  </a:lnTo>
                  <a:lnTo>
                    <a:pt x="385" y="26882"/>
                  </a:lnTo>
                  <a:lnTo>
                    <a:pt x="166" y="31411"/>
                  </a:lnTo>
                  <a:lnTo>
                    <a:pt x="107" y="32638"/>
                  </a:lnTo>
                  <a:lnTo>
                    <a:pt x="0" y="34861"/>
                  </a:lnTo>
                  <a:lnTo>
                    <a:pt x="1361" y="43179"/>
                  </a:lnTo>
                  <a:lnTo>
                    <a:pt x="168391" y="667194"/>
                  </a:lnTo>
                  <a:lnTo>
                    <a:pt x="175118" y="681829"/>
                  </a:lnTo>
                  <a:lnTo>
                    <a:pt x="175212" y="682032"/>
                  </a:lnTo>
                  <a:lnTo>
                    <a:pt x="186227" y="694004"/>
                  </a:lnTo>
                  <a:lnTo>
                    <a:pt x="200040" y="701984"/>
                  </a:lnTo>
                  <a:lnTo>
                    <a:pt x="215254" y="704849"/>
                  </a:lnTo>
                  <a:lnTo>
                    <a:pt x="555386" y="703503"/>
                  </a:lnTo>
                  <a:lnTo>
                    <a:pt x="581403" y="689609"/>
                  </a:lnTo>
                  <a:lnTo>
                    <a:pt x="215191" y="689609"/>
                  </a:lnTo>
                  <a:lnTo>
                    <a:pt x="205001" y="687530"/>
                  </a:lnTo>
                  <a:lnTo>
                    <a:pt x="195507" y="681829"/>
                  </a:lnTo>
                  <a:lnTo>
                    <a:pt x="187836" y="673431"/>
                  </a:lnTo>
                  <a:lnTo>
                    <a:pt x="183111" y="663257"/>
                  </a:lnTo>
                  <a:lnTo>
                    <a:pt x="14302" y="32638"/>
                  </a:lnTo>
                  <a:lnTo>
                    <a:pt x="15082" y="26882"/>
                  </a:lnTo>
                  <a:lnTo>
                    <a:pt x="15140" y="26454"/>
                  </a:lnTo>
                  <a:lnTo>
                    <a:pt x="21148" y="18567"/>
                  </a:lnTo>
                  <a:lnTo>
                    <a:pt x="25542" y="16611"/>
                  </a:lnTo>
                  <a:lnTo>
                    <a:pt x="24598" y="16611"/>
                  </a:lnTo>
                  <a:lnTo>
                    <a:pt x="404162" y="15239"/>
                  </a:lnTo>
                  <a:lnTo>
                    <a:pt x="400114" y="10844"/>
                  </a:lnTo>
                  <a:lnTo>
                    <a:pt x="386303" y="2868"/>
                  </a:lnTo>
                  <a:lnTo>
                    <a:pt x="371096" y="0"/>
                  </a:lnTo>
                  <a:close/>
                </a:path>
                <a:path w="586739" h="704850">
                  <a:moveTo>
                    <a:pt x="404162" y="15239"/>
                  </a:moveTo>
                  <a:lnTo>
                    <a:pt x="371147" y="15239"/>
                  </a:lnTo>
                  <a:lnTo>
                    <a:pt x="381337" y="17314"/>
                  </a:lnTo>
                  <a:lnTo>
                    <a:pt x="390832" y="23013"/>
                  </a:lnTo>
                  <a:lnTo>
                    <a:pt x="398507" y="31411"/>
                  </a:lnTo>
                  <a:lnTo>
                    <a:pt x="403240" y="41579"/>
                  </a:lnTo>
                  <a:lnTo>
                    <a:pt x="572035" y="672210"/>
                  </a:lnTo>
                  <a:lnTo>
                    <a:pt x="571268" y="677960"/>
                  </a:lnTo>
                  <a:lnTo>
                    <a:pt x="571210" y="678395"/>
                  </a:lnTo>
                  <a:lnTo>
                    <a:pt x="565190" y="686282"/>
                  </a:lnTo>
                  <a:lnTo>
                    <a:pt x="560752" y="688263"/>
                  </a:lnTo>
                  <a:lnTo>
                    <a:pt x="215191" y="689609"/>
                  </a:lnTo>
                  <a:lnTo>
                    <a:pt x="581403" y="689609"/>
                  </a:lnTo>
                  <a:lnTo>
                    <a:pt x="586241" y="672210"/>
                  </a:lnTo>
                  <a:lnTo>
                    <a:pt x="586349" y="669978"/>
                  </a:lnTo>
                  <a:lnTo>
                    <a:pt x="584989" y="661657"/>
                  </a:lnTo>
                  <a:lnTo>
                    <a:pt x="417959" y="37642"/>
                  </a:lnTo>
                  <a:lnTo>
                    <a:pt x="411226" y="23013"/>
                  </a:lnTo>
                  <a:lnTo>
                    <a:pt x="411131" y="22808"/>
                  </a:lnTo>
                  <a:lnTo>
                    <a:pt x="404162" y="15239"/>
                  </a:lnTo>
                  <a:close/>
                </a:path>
              </a:pathLst>
            </a:custGeom>
            <a:solidFill>
              <a:srgbClr val="D1D1CF"/>
            </a:solidFill>
          </p:spPr>
          <p:txBody>
            <a:bodyPr wrap="square" lIns="0" tIns="0" rIns="0" bIns="0" rtlCol="0"/>
            <a:lstStyle/>
            <a:p>
              <a:pPr defTabSz="623438"/>
              <a:endParaRPr sz="1227" kern="0">
                <a:solidFill>
                  <a:sysClr val="windowText" lastClr="000000"/>
                </a:solidFill>
              </a:endParaRPr>
            </a:p>
          </p:txBody>
        </p:sp>
        <p:sp>
          <p:nvSpPr>
            <p:cNvPr id="78" name="object 78"/>
            <p:cNvSpPr/>
            <p:nvPr/>
          </p:nvSpPr>
          <p:spPr>
            <a:xfrm>
              <a:off x="4969129" y="3498145"/>
              <a:ext cx="594360" cy="712470"/>
            </a:xfrm>
            <a:custGeom>
              <a:avLst/>
              <a:gdLst/>
              <a:ahLst/>
              <a:cxnLst/>
              <a:rect l="l" t="t" r="r" b="b"/>
              <a:pathLst>
                <a:path w="594360" h="712470">
                  <a:moveTo>
                    <a:pt x="374886" y="0"/>
                  </a:moveTo>
                  <a:lnTo>
                    <a:pt x="34755" y="1346"/>
                  </a:lnTo>
                  <a:lnTo>
                    <a:pt x="456" y="29951"/>
                  </a:lnTo>
                  <a:lnTo>
                    <a:pt x="128" y="36296"/>
                  </a:lnTo>
                  <a:lnTo>
                    <a:pt x="112" y="36614"/>
                  </a:lnTo>
                  <a:lnTo>
                    <a:pt x="0" y="38790"/>
                  </a:lnTo>
                  <a:lnTo>
                    <a:pt x="1494" y="47980"/>
                  </a:lnTo>
                  <a:lnTo>
                    <a:pt x="168524" y="671995"/>
                  </a:lnTo>
                  <a:lnTo>
                    <a:pt x="175711" y="687594"/>
                  </a:lnTo>
                  <a:lnTo>
                    <a:pt x="175771" y="687724"/>
                  </a:lnTo>
                  <a:lnTo>
                    <a:pt x="175872" y="687943"/>
                  </a:lnTo>
                  <a:lnTo>
                    <a:pt x="187750" y="700809"/>
                  </a:lnTo>
                  <a:lnTo>
                    <a:pt x="202655" y="709387"/>
                  </a:lnTo>
                  <a:lnTo>
                    <a:pt x="219083" y="712470"/>
                  </a:lnTo>
                  <a:lnTo>
                    <a:pt x="559214" y="711123"/>
                  </a:lnTo>
                  <a:lnTo>
                    <a:pt x="567468" y="710234"/>
                  </a:lnTo>
                  <a:lnTo>
                    <a:pt x="574954" y="707693"/>
                  </a:lnTo>
                  <a:lnTo>
                    <a:pt x="579480" y="704850"/>
                  </a:lnTo>
                  <a:lnTo>
                    <a:pt x="219057" y="704850"/>
                  </a:lnTo>
                  <a:lnTo>
                    <a:pt x="205056" y="702196"/>
                  </a:lnTo>
                  <a:lnTo>
                    <a:pt x="192335" y="694815"/>
                  </a:lnTo>
                  <a:lnTo>
                    <a:pt x="182183" y="683745"/>
                  </a:lnTo>
                  <a:lnTo>
                    <a:pt x="175890" y="670026"/>
                  </a:lnTo>
                  <a:lnTo>
                    <a:pt x="8949" y="46380"/>
                  </a:lnTo>
                  <a:lnTo>
                    <a:pt x="8847" y="45999"/>
                  </a:lnTo>
                  <a:lnTo>
                    <a:pt x="7659" y="38790"/>
                  </a:lnTo>
                  <a:lnTo>
                    <a:pt x="7720" y="36296"/>
                  </a:lnTo>
                  <a:lnTo>
                    <a:pt x="7865" y="33027"/>
                  </a:lnTo>
                  <a:lnTo>
                    <a:pt x="25763" y="9004"/>
                  </a:lnTo>
                  <a:lnTo>
                    <a:pt x="25167" y="9004"/>
                  </a:lnTo>
                  <a:lnTo>
                    <a:pt x="399200" y="7620"/>
                  </a:lnTo>
                  <a:lnTo>
                    <a:pt x="391314" y="3082"/>
                  </a:lnTo>
                  <a:lnTo>
                    <a:pt x="374886" y="0"/>
                  </a:lnTo>
                  <a:close/>
                </a:path>
                <a:path w="594360" h="712470">
                  <a:moveTo>
                    <a:pt x="399200" y="7620"/>
                  </a:moveTo>
                  <a:lnTo>
                    <a:pt x="374925" y="7620"/>
                  </a:lnTo>
                  <a:lnTo>
                    <a:pt x="388924" y="10271"/>
                  </a:lnTo>
                  <a:lnTo>
                    <a:pt x="401642" y="17648"/>
                  </a:lnTo>
                  <a:lnTo>
                    <a:pt x="585024" y="666076"/>
                  </a:lnTo>
                  <a:lnTo>
                    <a:pt x="586311" y="673677"/>
                  </a:lnTo>
                  <a:lnTo>
                    <a:pt x="586249" y="676173"/>
                  </a:lnTo>
                  <a:lnTo>
                    <a:pt x="586105" y="679429"/>
                  </a:lnTo>
                  <a:lnTo>
                    <a:pt x="586033" y="681037"/>
                  </a:lnTo>
                  <a:lnTo>
                    <a:pt x="219057" y="704850"/>
                  </a:lnTo>
                  <a:lnTo>
                    <a:pt x="579480" y="704850"/>
                  </a:lnTo>
                  <a:lnTo>
                    <a:pt x="593975" y="673677"/>
                  </a:lnTo>
                  <a:lnTo>
                    <a:pt x="592488" y="664489"/>
                  </a:lnTo>
                  <a:lnTo>
                    <a:pt x="425445" y="40462"/>
                  </a:lnTo>
                  <a:lnTo>
                    <a:pt x="418263" y="24880"/>
                  </a:lnTo>
                  <a:lnTo>
                    <a:pt x="418197" y="24738"/>
                  </a:lnTo>
                  <a:lnTo>
                    <a:pt x="418097" y="24520"/>
                  </a:lnTo>
                  <a:lnTo>
                    <a:pt x="406219" y="11658"/>
                  </a:lnTo>
                  <a:lnTo>
                    <a:pt x="399200" y="7620"/>
                  </a:lnTo>
                  <a:close/>
                </a:path>
                <a:path w="594360" h="712470">
                  <a:moveTo>
                    <a:pt x="374950" y="15227"/>
                  </a:moveTo>
                  <a:lnTo>
                    <a:pt x="28113" y="16611"/>
                  </a:lnTo>
                  <a:lnTo>
                    <a:pt x="22648" y="19126"/>
                  </a:lnTo>
                  <a:lnTo>
                    <a:pt x="15197" y="28905"/>
                  </a:lnTo>
                  <a:lnTo>
                    <a:pt x="14130" y="36296"/>
                  </a:lnTo>
                  <a:lnTo>
                    <a:pt x="183243" y="668045"/>
                  </a:lnTo>
                  <a:lnTo>
                    <a:pt x="188489" y="679429"/>
                  </a:lnTo>
                  <a:lnTo>
                    <a:pt x="196974" y="688719"/>
                  </a:lnTo>
                  <a:lnTo>
                    <a:pt x="207538" y="694968"/>
                  </a:lnTo>
                  <a:lnTo>
                    <a:pt x="219019" y="697230"/>
                  </a:lnTo>
                  <a:lnTo>
                    <a:pt x="565801" y="695883"/>
                  </a:lnTo>
                  <a:lnTo>
                    <a:pt x="571279" y="693381"/>
                  </a:lnTo>
                  <a:lnTo>
                    <a:pt x="574162" y="689610"/>
                  </a:lnTo>
                  <a:lnTo>
                    <a:pt x="218994" y="689610"/>
                  </a:lnTo>
                  <a:lnTo>
                    <a:pt x="210071" y="687724"/>
                  </a:lnTo>
                  <a:lnTo>
                    <a:pt x="201654" y="682582"/>
                  </a:lnTo>
                  <a:lnTo>
                    <a:pt x="194811" y="675070"/>
                  </a:lnTo>
                  <a:lnTo>
                    <a:pt x="190609" y="666076"/>
                  </a:lnTo>
                  <a:lnTo>
                    <a:pt x="22106" y="36614"/>
                  </a:lnTo>
                  <a:lnTo>
                    <a:pt x="22690" y="31623"/>
                  </a:lnTo>
                  <a:lnTo>
                    <a:pt x="27275" y="25628"/>
                  </a:lnTo>
                  <a:lnTo>
                    <a:pt x="30539" y="24218"/>
                  </a:lnTo>
                  <a:lnTo>
                    <a:pt x="395486" y="22847"/>
                  </a:lnTo>
                  <a:lnTo>
                    <a:pt x="386430" y="17488"/>
                  </a:lnTo>
                  <a:lnTo>
                    <a:pt x="374950" y="15227"/>
                  </a:lnTo>
                  <a:close/>
                </a:path>
                <a:path w="594360" h="712470">
                  <a:moveTo>
                    <a:pt x="395486" y="22847"/>
                  </a:moveTo>
                  <a:lnTo>
                    <a:pt x="374975" y="22847"/>
                  </a:lnTo>
                  <a:lnTo>
                    <a:pt x="383898" y="24738"/>
                  </a:lnTo>
                  <a:lnTo>
                    <a:pt x="390720" y="28905"/>
                  </a:lnTo>
                  <a:lnTo>
                    <a:pt x="392381" y="29951"/>
                  </a:lnTo>
                  <a:lnTo>
                    <a:pt x="399159" y="37388"/>
                  </a:lnTo>
                  <a:lnTo>
                    <a:pt x="403360" y="46380"/>
                  </a:lnTo>
                  <a:lnTo>
                    <a:pt x="571863" y="675843"/>
                  </a:lnTo>
                  <a:lnTo>
                    <a:pt x="571267" y="680847"/>
                  </a:lnTo>
                  <a:lnTo>
                    <a:pt x="566682" y="686841"/>
                  </a:lnTo>
                  <a:lnTo>
                    <a:pt x="563384" y="688263"/>
                  </a:lnTo>
                  <a:lnTo>
                    <a:pt x="218994" y="689610"/>
                  </a:lnTo>
                  <a:lnTo>
                    <a:pt x="574162" y="689610"/>
                  </a:lnTo>
                  <a:lnTo>
                    <a:pt x="578772" y="683577"/>
                  </a:lnTo>
                  <a:lnTo>
                    <a:pt x="579839" y="676173"/>
                  </a:lnTo>
                  <a:lnTo>
                    <a:pt x="410726" y="44411"/>
                  </a:lnTo>
                  <a:lnTo>
                    <a:pt x="405475" y="33027"/>
                  </a:lnTo>
                  <a:lnTo>
                    <a:pt x="396991" y="23737"/>
                  </a:lnTo>
                  <a:lnTo>
                    <a:pt x="395486" y="22847"/>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sp>
          <p:nvSpPr>
            <p:cNvPr id="79" name="object 79"/>
            <p:cNvSpPr/>
            <p:nvPr/>
          </p:nvSpPr>
          <p:spPr>
            <a:xfrm>
              <a:off x="5390681" y="3500293"/>
              <a:ext cx="586740" cy="705485"/>
            </a:xfrm>
            <a:custGeom>
              <a:avLst/>
              <a:gdLst/>
              <a:ahLst/>
              <a:cxnLst/>
              <a:rect l="l" t="t" r="r" b="b"/>
              <a:pathLst>
                <a:path w="586739" h="705485">
                  <a:moveTo>
                    <a:pt x="371094" y="0"/>
                  </a:moveTo>
                  <a:lnTo>
                    <a:pt x="30976" y="1358"/>
                  </a:lnTo>
                  <a:lnTo>
                    <a:pt x="513" y="26441"/>
                  </a:lnTo>
                  <a:lnTo>
                    <a:pt x="167" y="31417"/>
                  </a:lnTo>
                  <a:lnTo>
                    <a:pt x="108" y="32639"/>
                  </a:lnTo>
                  <a:lnTo>
                    <a:pt x="168402" y="667194"/>
                  </a:lnTo>
                  <a:lnTo>
                    <a:pt x="200044" y="701989"/>
                  </a:lnTo>
                  <a:lnTo>
                    <a:pt x="215265" y="704862"/>
                  </a:lnTo>
                  <a:lnTo>
                    <a:pt x="555384" y="703503"/>
                  </a:lnTo>
                  <a:lnTo>
                    <a:pt x="581401" y="689610"/>
                  </a:lnTo>
                  <a:lnTo>
                    <a:pt x="215202" y="689610"/>
                  </a:lnTo>
                  <a:lnTo>
                    <a:pt x="205005" y="687537"/>
                  </a:lnTo>
                  <a:lnTo>
                    <a:pt x="195509" y="681839"/>
                  </a:lnTo>
                  <a:lnTo>
                    <a:pt x="187839" y="673438"/>
                  </a:lnTo>
                  <a:lnTo>
                    <a:pt x="183122" y="663257"/>
                  </a:lnTo>
                  <a:lnTo>
                    <a:pt x="14313" y="32639"/>
                  </a:lnTo>
                  <a:lnTo>
                    <a:pt x="15080" y="26882"/>
                  </a:lnTo>
                  <a:lnTo>
                    <a:pt x="15139" y="26441"/>
                  </a:lnTo>
                  <a:lnTo>
                    <a:pt x="21158" y="18567"/>
                  </a:lnTo>
                  <a:lnTo>
                    <a:pt x="25553" y="16611"/>
                  </a:lnTo>
                  <a:lnTo>
                    <a:pt x="24609" y="16611"/>
                  </a:lnTo>
                  <a:lnTo>
                    <a:pt x="404160" y="15240"/>
                  </a:lnTo>
                  <a:lnTo>
                    <a:pt x="400112" y="10844"/>
                  </a:lnTo>
                  <a:lnTo>
                    <a:pt x="386302" y="2868"/>
                  </a:lnTo>
                  <a:lnTo>
                    <a:pt x="371094" y="0"/>
                  </a:lnTo>
                  <a:close/>
                </a:path>
                <a:path w="586739" h="705485">
                  <a:moveTo>
                    <a:pt x="404160" y="15240"/>
                  </a:moveTo>
                  <a:lnTo>
                    <a:pt x="371145" y="15240"/>
                  </a:lnTo>
                  <a:lnTo>
                    <a:pt x="381335" y="17314"/>
                  </a:lnTo>
                  <a:lnTo>
                    <a:pt x="390829" y="23015"/>
                  </a:lnTo>
                  <a:lnTo>
                    <a:pt x="398500" y="31417"/>
                  </a:lnTo>
                  <a:lnTo>
                    <a:pt x="403225" y="41592"/>
                  </a:lnTo>
                  <a:lnTo>
                    <a:pt x="572034" y="672211"/>
                  </a:lnTo>
                  <a:lnTo>
                    <a:pt x="571279" y="677965"/>
                  </a:lnTo>
                  <a:lnTo>
                    <a:pt x="571221" y="678408"/>
                  </a:lnTo>
                  <a:lnTo>
                    <a:pt x="565188" y="686282"/>
                  </a:lnTo>
                  <a:lnTo>
                    <a:pt x="560750" y="688263"/>
                  </a:lnTo>
                  <a:lnTo>
                    <a:pt x="215202" y="689610"/>
                  </a:lnTo>
                  <a:lnTo>
                    <a:pt x="581401" y="689610"/>
                  </a:lnTo>
                  <a:lnTo>
                    <a:pt x="583866" y="685340"/>
                  </a:lnTo>
                  <a:lnTo>
                    <a:pt x="585834" y="678408"/>
                  </a:lnTo>
                  <a:lnTo>
                    <a:pt x="585959" y="677965"/>
                  </a:lnTo>
                  <a:lnTo>
                    <a:pt x="586179" y="673438"/>
                  </a:lnTo>
                  <a:lnTo>
                    <a:pt x="586239" y="672211"/>
                  </a:lnTo>
                  <a:lnTo>
                    <a:pt x="586347" y="669983"/>
                  </a:lnTo>
                  <a:lnTo>
                    <a:pt x="584988" y="661657"/>
                  </a:lnTo>
                  <a:lnTo>
                    <a:pt x="417957" y="37642"/>
                  </a:lnTo>
                  <a:lnTo>
                    <a:pt x="411225" y="23015"/>
                  </a:lnTo>
                  <a:lnTo>
                    <a:pt x="411130" y="22808"/>
                  </a:lnTo>
                  <a:lnTo>
                    <a:pt x="404160" y="15240"/>
                  </a:lnTo>
                  <a:close/>
                </a:path>
              </a:pathLst>
            </a:custGeom>
            <a:solidFill>
              <a:srgbClr val="D1D1CF"/>
            </a:solidFill>
          </p:spPr>
          <p:txBody>
            <a:bodyPr wrap="square" lIns="0" tIns="0" rIns="0" bIns="0" rtlCol="0"/>
            <a:lstStyle/>
            <a:p>
              <a:pPr defTabSz="623438"/>
              <a:endParaRPr sz="1227" kern="0">
                <a:solidFill>
                  <a:sysClr val="windowText" lastClr="000000"/>
                </a:solidFill>
              </a:endParaRPr>
            </a:p>
          </p:txBody>
        </p:sp>
        <p:sp>
          <p:nvSpPr>
            <p:cNvPr id="80" name="object 80"/>
            <p:cNvSpPr/>
            <p:nvPr/>
          </p:nvSpPr>
          <p:spPr>
            <a:xfrm>
              <a:off x="5386867" y="3496485"/>
              <a:ext cx="594360" cy="712470"/>
            </a:xfrm>
            <a:custGeom>
              <a:avLst/>
              <a:gdLst/>
              <a:ahLst/>
              <a:cxnLst/>
              <a:rect l="l" t="t" r="r" b="b"/>
              <a:pathLst>
                <a:path w="594360" h="712470">
                  <a:moveTo>
                    <a:pt x="374886" y="0"/>
                  </a:moveTo>
                  <a:lnTo>
                    <a:pt x="34768" y="1346"/>
                  </a:lnTo>
                  <a:lnTo>
                    <a:pt x="457" y="29949"/>
                  </a:lnTo>
                  <a:lnTo>
                    <a:pt x="112" y="36614"/>
                  </a:lnTo>
                  <a:lnTo>
                    <a:pt x="0" y="38790"/>
                  </a:lnTo>
                  <a:lnTo>
                    <a:pt x="1494" y="47980"/>
                  </a:lnTo>
                  <a:lnTo>
                    <a:pt x="168537" y="671982"/>
                  </a:lnTo>
                  <a:lnTo>
                    <a:pt x="175719" y="687594"/>
                  </a:lnTo>
                  <a:lnTo>
                    <a:pt x="175779" y="687724"/>
                  </a:lnTo>
                  <a:lnTo>
                    <a:pt x="175877" y="687938"/>
                  </a:lnTo>
                  <a:lnTo>
                    <a:pt x="187753" y="700808"/>
                  </a:lnTo>
                  <a:lnTo>
                    <a:pt x="202661" y="709387"/>
                  </a:lnTo>
                  <a:lnTo>
                    <a:pt x="219095" y="712470"/>
                  </a:lnTo>
                  <a:lnTo>
                    <a:pt x="559214" y="711123"/>
                  </a:lnTo>
                  <a:lnTo>
                    <a:pt x="567468" y="710234"/>
                  </a:lnTo>
                  <a:lnTo>
                    <a:pt x="574954" y="707693"/>
                  </a:lnTo>
                  <a:lnTo>
                    <a:pt x="579480" y="704850"/>
                  </a:lnTo>
                  <a:lnTo>
                    <a:pt x="219057" y="704850"/>
                  </a:lnTo>
                  <a:lnTo>
                    <a:pt x="205056" y="702196"/>
                  </a:lnTo>
                  <a:lnTo>
                    <a:pt x="192335" y="694815"/>
                  </a:lnTo>
                  <a:lnTo>
                    <a:pt x="182183" y="683745"/>
                  </a:lnTo>
                  <a:lnTo>
                    <a:pt x="175890" y="670026"/>
                  </a:lnTo>
                  <a:lnTo>
                    <a:pt x="8949" y="46380"/>
                  </a:lnTo>
                  <a:lnTo>
                    <a:pt x="8847" y="45999"/>
                  </a:lnTo>
                  <a:lnTo>
                    <a:pt x="7661" y="38790"/>
                  </a:lnTo>
                  <a:lnTo>
                    <a:pt x="7724" y="36283"/>
                  </a:lnTo>
                  <a:lnTo>
                    <a:pt x="7870" y="33029"/>
                  </a:lnTo>
                  <a:lnTo>
                    <a:pt x="7942" y="31427"/>
                  </a:lnTo>
                  <a:lnTo>
                    <a:pt x="399203" y="7620"/>
                  </a:lnTo>
                  <a:lnTo>
                    <a:pt x="391316" y="3082"/>
                  </a:lnTo>
                  <a:lnTo>
                    <a:pt x="374886" y="0"/>
                  </a:lnTo>
                  <a:close/>
                </a:path>
                <a:path w="594360" h="712470">
                  <a:moveTo>
                    <a:pt x="399203" y="7620"/>
                  </a:moveTo>
                  <a:lnTo>
                    <a:pt x="374924" y="7620"/>
                  </a:lnTo>
                  <a:lnTo>
                    <a:pt x="388924" y="10271"/>
                  </a:lnTo>
                  <a:lnTo>
                    <a:pt x="401642" y="17649"/>
                  </a:lnTo>
                  <a:lnTo>
                    <a:pt x="411793" y="28719"/>
                  </a:lnTo>
                  <a:lnTo>
                    <a:pt x="418092" y="42443"/>
                  </a:lnTo>
                  <a:lnTo>
                    <a:pt x="585027" y="666089"/>
                  </a:lnTo>
                  <a:lnTo>
                    <a:pt x="585122" y="666445"/>
                  </a:lnTo>
                  <a:lnTo>
                    <a:pt x="586317" y="673679"/>
                  </a:lnTo>
                  <a:lnTo>
                    <a:pt x="586253" y="676186"/>
                  </a:lnTo>
                  <a:lnTo>
                    <a:pt x="586109" y="679429"/>
                  </a:lnTo>
                  <a:lnTo>
                    <a:pt x="219057" y="704850"/>
                  </a:lnTo>
                  <a:lnTo>
                    <a:pt x="579480" y="704850"/>
                  </a:lnTo>
                  <a:lnTo>
                    <a:pt x="593975" y="673679"/>
                  </a:lnTo>
                  <a:lnTo>
                    <a:pt x="592488" y="664489"/>
                  </a:lnTo>
                  <a:lnTo>
                    <a:pt x="425445" y="40462"/>
                  </a:lnTo>
                  <a:lnTo>
                    <a:pt x="418263" y="24869"/>
                  </a:lnTo>
                  <a:lnTo>
                    <a:pt x="418203" y="24738"/>
                  </a:lnTo>
                  <a:lnTo>
                    <a:pt x="418102" y="24520"/>
                  </a:lnTo>
                  <a:lnTo>
                    <a:pt x="406223" y="11658"/>
                  </a:lnTo>
                  <a:lnTo>
                    <a:pt x="399203" y="7620"/>
                  </a:lnTo>
                  <a:close/>
                </a:path>
                <a:path w="594360" h="712470">
                  <a:moveTo>
                    <a:pt x="374950" y="15227"/>
                  </a:moveTo>
                  <a:lnTo>
                    <a:pt x="28125" y="16611"/>
                  </a:lnTo>
                  <a:lnTo>
                    <a:pt x="22670" y="19113"/>
                  </a:lnTo>
                  <a:lnTo>
                    <a:pt x="15197" y="28892"/>
                  </a:lnTo>
                  <a:lnTo>
                    <a:pt x="14130" y="36283"/>
                  </a:lnTo>
                  <a:lnTo>
                    <a:pt x="183256" y="668045"/>
                  </a:lnTo>
                  <a:lnTo>
                    <a:pt x="188494" y="679429"/>
                  </a:lnTo>
                  <a:lnTo>
                    <a:pt x="196977" y="688719"/>
                  </a:lnTo>
                  <a:lnTo>
                    <a:pt x="207543" y="694968"/>
                  </a:lnTo>
                  <a:lnTo>
                    <a:pt x="219032" y="697230"/>
                  </a:lnTo>
                  <a:lnTo>
                    <a:pt x="565800" y="695883"/>
                  </a:lnTo>
                  <a:lnTo>
                    <a:pt x="571292" y="693381"/>
                  </a:lnTo>
                  <a:lnTo>
                    <a:pt x="574173" y="689610"/>
                  </a:lnTo>
                  <a:lnTo>
                    <a:pt x="219006" y="689610"/>
                  </a:lnTo>
                  <a:lnTo>
                    <a:pt x="210076" y="687724"/>
                  </a:lnTo>
                  <a:lnTo>
                    <a:pt x="201657" y="682583"/>
                  </a:lnTo>
                  <a:lnTo>
                    <a:pt x="194816" y="675076"/>
                  </a:lnTo>
                  <a:lnTo>
                    <a:pt x="190622" y="666089"/>
                  </a:lnTo>
                  <a:lnTo>
                    <a:pt x="22106" y="36614"/>
                  </a:lnTo>
                  <a:lnTo>
                    <a:pt x="22703" y="31623"/>
                  </a:lnTo>
                  <a:lnTo>
                    <a:pt x="27287" y="25628"/>
                  </a:lnTo>
                  <a:lnTo>
                    <a:pt x="30538" y="24218"/>
                  </a:lnTo>
                  <a:lnTo>
                    <a:pt x="395477" y="22847"/>
                  </a:lnTo>
                  <a:lnTo>
                    <a:pt x="386430" y="17494"/>
                  </a:lnTo>
                  <a:lnTo>
                    <a:pt x="374950" y="15227"/>
                  </a:lnTo>
                  <a:close/>
                </a:path>
                <a:path w="594360" h="712470">
                  <a:moveTo>
                    <a:pt x="395477" y="22847"/>
                  </a:moveTo>
                  <a:lnTo>
                    <a:pt x="374975" y="22847"/>
                  </a:lnTo>
                  <a:lnTo>
                    <a:pt x="383898" y="24738"/>
                  </a:lnTo>
                  <a:lnTo>
                    <a:pt x="390699" y="28892"/>
                  </a:lnTo>
                  <a:lnTo>
                    <a:pt x="392379" y="29949"/>
                  </a:lnTo>
                  <a:lnTo>
                    <a:pt x="399159" y="37388"/>
                  </a:lnTo>
                  <a:lnTo>
                    <a:pt x="403360" y="46380"/>
                  </a:lnTo>
                  <a:lnTo>
                    <a:pt x="571863" y="675855"/>
                  </a:lnTo>
                  <a:lnTo>
                    <a:pt x="571279" y="680847"/>
                  </a:lnTo>
                  <a:lnTo>
                    <a:pt x="566694" y="686841"/>
                  </a:lnTo>
                  <a:lnTo>
                    <a:pt x="563384" y="688263"/>
                  </a:lnTo>
                  <a:lnTo>
                    <a:pt x="219006" y="689610"/>
                  </a:lnTo>
                  <a:lnTo>
                    <a:pt x="574173" y="689610"/>
                  </a:lnTo>
                  <a:lnTo>
                    <a:pt x="578653" y="683745"/>
                  </a:lnTo>
                  <a:lnTo>
                    <a:pt x="578772" y="683590"/>
                  </a:lnTo>
                  <a:lnTo>
                    <a:pt x="579839" y="676186"/>
                  </a:lnTo>
                  <a:lnTo>
                    <a:pt x="410726" y="44411"/>
                  </a:lnTo>
                  <a:lnTo>
                    <a:pt x="405475" y="33029"/>
                  </a:lnTo>
                  <a:lnTo>
                    <a:pt x="396991" y="23742"/>
                  </a:lnTo>
                  <a:lnTo>
                    <a:pt x="395477" y="22847"/>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pic>
          <p:nvPicPr>
            <p:cNvPr id="81" name="object 81"/>
            <p:cNvPicPr/>
            <p:nvPr/>
          </p:nvPicPr>
          <p:blipFill>
            <a:blip r:embed="rId25" cstate="print"/>
            <a:stretch>
              <a:fillRect/>
            </a:stretch>
          </p:blipFill>
          <p:spPr>
            <a:xfrm>
              <a:off x="4854282" y="3169501"/>
              <a:ext cx="900176" cy="154584"/>
            </a:xfrm>
            <a:prstGeom prst="rect">
              <a:avLst/>
            </a:prstGeom>
          </p:spPr>
        </p:pic>
        <p:pic>
          <p:nvPicPr>
            <p:cNvPr id="82" name="object 82"/>
            <p:cNvPicPr/>
            <p:nvPr/>
          </p:nvPicPr>
          <p:blipFill>
            <a:blip r:embed="rId26" cstate="print"/>
            <a:stretch>
              <a:fillRect/>
            </a:stretch>
          </p:blipFill>
          <p:spPr>
            <a:xfrm>
              <a:off x="4918520" y="3230607"/>
              <a:ext cx="90257" cy="88944"/>
            </a:xfrm>
            <a:prstGeom prst="rect">
              <a:avLst/>
            </a:prstGeom>
          </p:spPr>
        </p:pic>
        <p:sp>
          <p:nvSpPr>
            <p:cNvPr id="83" name="object 83"/>
            <p:cNvSpPr/>
            <p:nvPr/>
          </p:nvSpPr>
          <p:spPr>
            <a:xfrm>
              <a:off x="5195370" y="3229593"/>
              <a:ext cx="68580" cy="35560"/>
            </a:xfrm>
            <a:custGeom>
              <a:avLst/>
              <a:gdLst/>
              <a:ahLst/>
              <a:cxnLst/>
              <a:rect l="l" t="t" r="r" b="b"/>
              <a:pathLst>
                <a:path w="68579" h="35560">
                  <a:moveTo>
                    <a:pt x="68262" y="0"/>
                  </a:moveTo>
                  <a:lnTo>
                    <a:pt x="0" y="266"/>
                  </a:lnTo>
                  <a:lnTo>
                    <a:pt x="139" y="35496"/>
                  </a:lnTo>
                  <a:lnTo>
                    <a:pt x="68402" y="35229"/>
                  </a:lnTo>
                  <a:lnTo>
                    <a:pt x="68262"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84" name="object 84"/>
            <p:cNvSpPr/>
            <p:nvPr/>
          </p:nvSpPr>
          <p:spPr>
            <a:xfrm>
              <a:off x="5206080" y="3229637"/>
              <a:ext cx="46990" cy="35560"/>
            </a:xfrm>
            <a:custGeom>
              <a:avLst/>
              <a:gdLst/>
              <a:ahLst/>
              <a:cxnLst/>
              <a:rect l="l" t="t" r="r" b="b"/>
              <a:pathLst>
                <a:path w="46989" h="35560">
                  <a:moveTo>
                    <a:pt x="46837" y="0"/>
                  </a:moveTo>
                  <a:lnTo>
                    <a:pt x="0" y="190"/>
                  </a:lnTo>
                  <a:lnTo>
                    <a:pt x="139" y="35420"/>
                  </a:lnTo>
                  <a:lnTo>
                    <a:pt x="46977" y="35229"/>
                  </a:lnTo>
                  <a:lnTo>
                    <a:pt x="46837"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85" name="object 85"/>
            <p:cNvSpPr/>
            <p:nvPr/>
          </p:nvSpPr>
          <p:spPr>
            <a:xfrm>
              <a:off x="5213433" y="3234501"/>
              <a:ext cx="32384" cy="21590"/>
            </a:xfrm>
            <a:custGeom>
              <a:avLst/>
              <a:gdLst/>
              <a:ahLst/>
              <a:cxnLst/>
              <a:rect l="l" t="t" r="r" b="b"/>
              <a:pathLst>
                <a:path w="32385" h="21589">
                  <a:moveTo>
                    <a:pt x="32169" y="0"/>
                  </a:moveTo>
                  <a:lnTo>
                    <a:pt x="0" y="126"/>
                  </a:lnTo>
                  <a:lnTo>
                    <a:pt x="88" y="21335"/>
                  </a:lnTo>
                  <a:lnTo>
                    <a:pt x="32258" y="21208"/>
                  </a:lnTo>
                  <a:lnTo>
                    <a:pt x="32169"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pic>
          <p:nvPicPr>
            <p:cNvPr id="86" name="object 86"/>
            <p:cNvPicPr/>
            <p:nvPr/>
          </p:nvPicPr>
          <p:blipFill>
            <a:blip r:embed="rId27" cstate="print"/>
            <a:stretch>
              <a:fillRect/>
            </a:stretch>
          </p:blipFill>
          <p:spPr>
            <a:xfrm>
              <a:off x="5178243" y="3229187"/>
              <a:ext cx="289152" cy="89348"/>
            </a:xfrm>
            <a:prstGeom prst="rect">
              <a:avLst/>
            </a:prstGeom>
          </p:spPr>
        </p:pic>
        <p:sp>
          <p:nvSpPr>
            <p:cNvPr id="87" name="object 87"/>
            <p:cNvSpPr/>
            <p:nvPr/>
          </p:nvSpPr>
          <p:spPr>
            <a:xfrm>
              <a:off x="5399029" y="3228784"/>
              <a:ext cx="68580" cy="35560"/>
            </a:xfrm>
            <a:custGeom>
              <a:avLst/>
              <a:gdLst/>
              <a:ahLst/>
              <a:cxnLst/>
              <a:rect l="l" t="t" r="r" b="b"/>
              <a:pathLst>
                <a:path w="68579" h="35560">
                  <a:moveTo>
                    <a:pt x="68262" y="0"/>
                  </a:moveTo>
                  <a:lnTo>
                    <a:pt x="0" y="266"/>
                  </a:lnTo>
                  <a:lnTo>
                    <a:pt x="139" y="35496"/>
                  </a:lnTo>
                  <a:lnTo>
                    <a:pt x="68402" y="35229"/>
                  </a:lnTo>
                  <a:lnTo>
                    <a:pt x="68262"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88" name="object 88"/>
            <p:cNvSpPr/>
            <p:nvPr/>
          </p:nvSpPr>
          <p:spPr>
            <a:xfrm>
              <a:off x="5409736" y="3228827"/>
              <a:ext cx="46990" cy="35560"/>
            </a:xfrm>
            <a:custGeom>
              <a:avLst/>
              <a:gdLst/>
              <a:ahLst/>
              <a:cxnLst/>
              <a:rect l="l" t="t" r="r" b="b"/>
              <a:pathLst>
                <a:path w="46989" h="35560">
                  <a:moveTo>
                    <a:pt x="46837" y="0"/>
                  </a:moveTo>
                  <a:lnTo>
                    <a:pt x="0" y="190"/>
                  </a:lnTo>
                  <a:lnTo>
                    <a:pt x="139" y="35420"/>
                  </a:lnTo>
                  <a:lnTo>
                    <a:pt x="46977" y="35229"/>
                  </a:lnTo>
                  <a:lnTo>
                    <a:pt x="46837"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89" name="object 89"/>
            <p:cNvSpPr/>
            <p:nvPr/>
          </p:nvSpPr>
          <p:spPr>
            <a:xfrm>
              <a:off x="5417090" y="3233690"/>
              <a:ext cx="32384" cy="21590"/>
            </a:xfrm>
            <a:custGeom>
              <a:avLst/>
              <a:gdLst/>
              <a:ahLst/>
              <a:cxnLst/>
              <a:rect l="l" t="t" r="r" b="b"/>
              <a:pathLst>
                <a:path w="32385" h="21589">
                  <a:moveTo>
                    <a:pt x="32169" y="0"/>
                  </a:moveTo>
                  <a:lnTo>
                    <a:pt x="0" y="126"/>
                  </a:lnTo>
                  <a:lnTo>
                    <a:pt x="88" y="21335"/>
                  </a:lnTo>
                  <a:lnTo>
                    <a:pt x="32258" y="21208"/>
                  </a:lnTo>
                  <a:lnTo>
                    <a:pt x="32169"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pic>
          <p:nvPicPr>
            <p:cNvPr id="90" name="object 90"/>
            <p:cNvPicPr/>
            <p:nvPr/>
          </p:nvPicPr>
          <p:blipFill>
            <a:blip r:embed="rId28" cstate="print"/>
            <a:stretch>
              <a:fillRect/>
            </a:stretch>
          </p:blipFill>
          <p:spPr>
            <a:xfrm>
              <a:off x="5604078" y="3227884"/>
              <a:ext cx="90249" cy="88949"/>
            </a:xfrm>
            <a:prstGeom prst="rect">
              <a:avLst/>
            </a:prstGeom>
          </p:spPr>
        </p:pic>
        <p:sp>
          <p:nvSpPr>
            <p:cNvPr id="91" name="object 91"/>
            <p:cNvSpPr/>
            <p:nvPr/>
          </p:nvSpPr>
          <p:spPr>
            <a:xfrm>
              <a:off x="5727179" y="4540910"/>
              <a:ext cx="459740" cy="196215"/>
            </a:xfrm>
            <a:custGeom>
              <a:avLst/>
              <a:gdLst/>
              <a:ahLst/>
              <a:cxnLst/>
              <a:rect l="l" t="t" r="r" b="b"/>
              <a:pathLst>
                <a:path w="459739" h="196214">
                  <a:moveTo>
                    <a:pt x="26644" y="11074"/>
                  </a:moveTo>
                  <a:lnTo>
                    <a:pt x="26619" y="4406"/>
                  </a:lnTo>
                  <a:lnTo>
                    <a:pt x="23914" y="1727"/>
                  </a:lnTo>
                  <a:lnTo>
                    <a:pt x="0" y="1816"/>
                  </a:lnTo>
                  <a:lnTo>
                    <a:pt x="38" y="13868"/>
                  </a:lnTo>
                  <a:lnTo>
                    <a:pt x="20650" y="13792"/>
                  </a:lnTo>
                  <a:lnTo>
                    <a:pt x="23964" y="13779"/>
                  </a:lnTo>
                  <a:lnTo>
                    <a:pt x="26644" y="11074"/>
                  </a:lnTo>
                  <a:close/>
                </a:path>
                <a:path w="459739" h="196214">
                  <a:moveTo>
                    <a:pt x="26784" y="48044"/>
                  </a:moveTo>
                  <a:lnTo>
                    <a:pt x="26758" y="41376"/>
                  </a:lnTo>
                  <a:lnTo>
                    <a:pt x="24053" y="38696"/>
                  </a:lnTo>
                  <a:lnTo>
                    <a:pt x="139" y="38785"/>
                  </a:lnTo>
                  <a:lnTo>
                    <a:pt x="177" y="50838"/>
                  </a:lnTo>
                  <a:lnTo>
                    <a:pt x="20789" y="50761"/>
                  </a:lnTo>
                  <a:lnTo>
                    <a:pt x="24104" y="50749"/>
                  </a:lnTo>
                  <a:lnTo>
                    <a:pt x="26784" y="48044"/>
                  </a:lnTo>
                  <a:close/>
                </a:path>
                <a:path w="459739" h="196214">
                  <a:moveTo>
                    <a:pt x="26936" y="85013"/>
                  </a:moveTo>
                  <a:lnTo>
                    <a:pt x="26911" y="78346"/>
                  </a:lnTo>
                  <a:lnTo>
                    <a:pt x="24206" y="75666"/>
                  </a:lnTo>
                  <a:lnTo>
                    <a:pt x="292" y="75755"/>
                  </a:lnTo>
                  <a:lnTo>
                    <a:pt x="342" y="87820"/>
                  </a:lnTo>
                  <a:lnTo>
                    <a:pt x="20942" y="87731"/>
                  </a:lnTo>
                  <a:lnTo>
                    <a:pt x="24257" y="87718"/>
                  </a:lnTo>
                  <a:lnTo>
                    <a:pt x="26936" y="85013"/>
                  </a:lnTo>
                  <a:close/>
                </a:path>
                <a:path w="459739" h="196214">
                  <a:moveTo>
                    <a:pt x="27076" y="121996"/>
                  </a:moveTo>
                  <a:lnTo>
                    <a:pt x="27051" y="115328"/>
                  </a:lnTo>
                  <a:lnTo>
                    <a:pt x="24345" y="112649"/>
                  </a:lnTo>
                  <a:lnTo>
                    <a:pt x="431" y="112737"/>
                  </a:lnTo>
                  <a:lnTo>
                    <a:pt x="469" y="124790"/>
                  </a:lnTo>
                  <a:lnTo>
                    <a:pt x="21082" y="124714"/>
                  </a:lnTo>
                  <a:lnTo>
                    <a:pt x="24396" y="124701"/>
                  </a:lnTo>
                  <a:lnTo>
                    <a:pt x="27076" y="121996"/>
                  </a:lnTo>
                  <a:close/>
                </a:path>
                <a:path w="459739" h="196214">
                  <a:moveTo>
                    <a:pt x="27228" y="158965"/>
                  </a:moveTo>
                  <a:lnTo>
                    <a:pt x="27203" y="152298"/>
                  </a:lnTo>
                  <a:lnTo>
                    <a:pt x="24498" y="149618"/>
                  </a:lnTo>
                  <a:lnTo>
                    <a:pt x="584" y="149707"/>
                  </a:lnTo>
                  <a:lnTo>
                    <a:pt x="622" y="161759"/>
                  </a:lnTo>
                  <a:lnTo>
                    <a:pt x="21234" y="161683"/>
                  </a:lnTo>
                  <a:lnTo>
                    <a:pt x="24549" y="161671"/>
                  </a:lnTo>
                  <a:lnTo>
                    <a:pt x="27228" y="158965"/>
                  </a:lnTo>
                  <a:close/>
                </a:path>
                <a:path w="459739" h="196214">
                  <a:moveTo>
                    <a:pt x="62598" y="28714"/>
                  </a:moveTo>
                  <a:lnTo>
                    <a:pt x="62585" y="25387"/>
                  </a:lnTo>
                  <a:lnTo>
                    <a:pt x="62572" y="22059"/>
                  </a:lnTo>
                  <a:lnTo>
                    <a:pt x="59867" y="19367"/>
                  </a:lnTo>
                  <a:lnTo>
                    <a:pt x="2755" y="19596"/>
                  </a:lnTo>
                  <a:lnTo>
                    <a:pt x="76" y="22301"/>
                  </a:lnTo>
                  <a:lnTo>
                    <a:pt x="101" y="28968"/>
                  </a:lnTo>
                  <a:lnTo>
                    <a:pt x="2794" y="31648"/>
                  </a:lnTo>
                  <a:lnTo>
                    <a:pt x="59918" y="31419"/>
                  </a:lnTo>
                  <a:lnTo>
                    <a:pt x="62598" y="28714"/>
                  </a:lnTo>
                  <a:close/>
                </a:path>
                <a:path w="459739" h="196214">
                  <a:moveTo>
                    <a:pt x="62738" y="65684"/>
                  </a:moveTo>
                  <a:lnTo>
                    <a:pt x="62725" y="62357"/>
                  </a:lnTo>
                  <a:lnTo>
                    <a:pt x="62712" y="59029"/>
                  </a:lnTo>
                  <a:lnTo>
                    <a:pt x="60020" y="56337"/>
                  </a:lnTo>
                  <a:lnTo>
                    <a:pt x="2895" y="56565"/>
                  </a:lnTo>
                  <a:lnTo>
                    <a:pt x="215" y="59270"/>
                  </a:lnTo>
                  <a:lnTo>
                    <a:pt x="241" y="65938"/>
                  </a:lnTo>
                  <a:lnTo>
                    <a:pt x="2933" y="68618"/>
                  </a:lnTo>
                  <a:lnTo>
                    <a:pt x="60058" y="68389"/>
                  </a:lnTo>
                  <a:lnTo>
                    <a:pt x="62738" y="65684"/>
                  </a:lnTo>
                  <a:close/>
                </a:path>
                <a:path w="459739" h="196214">
                  <a:moveTo>
                    <a:pt x="62890" y="102666"/>
                  </a:moveTo>
                  <a:lnTo>
                    <a:pt x="62877" y="99339"/>
                  </a:lnTo>
                  <a:lnTo>
                    <a:pt x="62865" y="96012"/>
                  </a:lnTo>
                  <a:lnTo>
                    <a:pt x="60172" y="93319"/>
                  </a:lnTo>
                  <a:lnTo>
                    <a:pt x="3048" y="93548"/>
                  </a:lnTo>
                  <a:lnTo>
                    <a:pt x="368" y="96253"/>
                  </a:lnTo>
                  <a:lnTo>
                    <a:pt x="393" y="102920"/>
                  </a:lnTo>
                  <a:lnTo>
                    <a:pt x="3098" y="105600"/>
                  </a:lnTo>
                  <a:lnTo>
                    <a:pt x="60210" y="105371"/>
                  </a:lnTo>
                  <a:lnTo>
                    <a:pt x="62890" y="102666"/>
                  </a:lnTo>
                  <a:close/>
                </a:path>
                <a:path w="459739" h="196214">
                  <a:moveTo>
                    <a:pt x="63030" y="139636"/>
                  </a:moveTo>
                  <a:lnTo>
                    <a:pt x="63017" y="136309"/>
                  </a:lnTo>
                  <a:lnTo>
                    <a:pt x="63004" y="132981"/>
                  </a:lnTo>
                  <a:lnTo>
                    <a:pt x="60299" y="130289"/>
                  </a:lnTo>
                  <a:lnTo>
                    <a:pt x="3187" y="130517"/>
                  </a:lnTo>
                  <a:lnTo>
                    <a:pt x="508" y="133223"/>
                  </a:lnTo>
                  <a:lnTo>
                    <a:pt x="533" y="139890"/>
                  </a:lnTo>
                  <a:lnTo>
                    <a:pt x="3225" y="142570"/>
                  </a:lnTo>
                  <a:lnTo>
                    <a:pt x="60350" y="142341"/>
                  </a:lnTo>
                  <a:lnTo>
                    <a:pt x="63030" y="139636"/>
                  </a:lnTo>
                  <a:close/>
                </a:path>
                <a:path w="459739" h="196214">
                  <a:moveTo>
                    <a:pt x="63182" y="176606"/>
                  </a:moveTo>
                  <a:lnTo>
                    <a:pt x="63169" y="173278"/>
                  </a:lnTo>
                  <a:lnTo>
                    <a:pt x="63157" y="169951"/>
                  </a:lnTo>
                  <a:lnTo>
                    <a:pt x="60452" y="167259"/>
                  </a:lnTo>
                  <a:lnTo>
                    <a:pt x="3340" y="167487"/>
                  </a:lnTo>
                  <a:lnTo>
                    <a:pt x="660" y="170192"/>
                  </a:lnTo>
                  <a:lnTo>
                    <a:pt x="685" y="176860"/>
                  </a:lnTo>
                  <a:lnTo>
                    <a:pt x="3378" y="179539"/>
                  </a:lnTo>
                  <a:lnTo>
                    <a:pt x="60502" y="179324"/>
                  </a:lnTo>
                  <a:lnTo>
                    <a:pt x="63182" y="176606"/>
                  </a:lnTo>
                  <a:close/>
                </a:path>
                <a:path w="459739" h="196214">
                  <a:moveTo>
                    <a:pt x="98679" y="10782"/>
                  </a:moveTo>
                  <a:lnTo>
                    <a:pt x="98666" y="7454"/>
                  </a:lnTo>
                  <a:lnTo>
                    <a:pt x="98653" y="4127"/>
                  </a:lnTo>
                  <a:lnTo>
                    <a:pt x="95948" y="1435"/>
                  </a:lnTo>
                  <a:lnTo>
                    <a:pt x="38836" y="1663"/>
                  </a:lnTo>
                  <a:lnTo>
                    <a:pt x="36156" y="4368"/>
                  </a:lnTo>
                  <a:lnTo>
                    <a:pt x="36182" y="11036"/>
                  </a:lnTo>
                  <a:lnTo>
                    <a:pt x="38874" y="13716"/>
                  </a:lnTo>
                  <a:lnTo>
                    <a:pt x="95999" y="13500"/>
                  </a:lnTo>
                  <a:lnTo>
                    <a:pt x="98679" y="10782"/>
                  </a:lnTo>
                  <a:close/>
                </a:path>
                <a:path w="459739" h="196214">
                  <a:moveTo>
                    <a:pt x="98818" y="47752"/>
                  </a:moveTo>
                  <a:lnTo>
                    <a:pt x="98806" y="44424"/>
                  </a:lnTo>
                  <a:lnTo>
                    <a:pt x="98793" y="41097"/>
                  </a:lnTo>
                  <a:lnTo>
                    <a:pt x="96088" y="38404"/>
                  </a:lnTo>
                  <a:lnTo>
                    <a:pt x="38976" y="38633"/>
                  </a:lnTo>
                  <a:lnTo>
                    <a:pt x="36296" y="41338"/>
                  </a:lnTo>
                  <a:lnTo>
                    <a:pt x="36322" y="48006"/>
                  </a:lnTo>
                  <a:lnTo>
                    <a:pt x="39014" y="50685"/>
                  </a:lnTo>
                  <a:lnTo>
                    <a:pt x="96139" y="50457"/>
                  </a:lnTo>
                  <a:lnTo>
                    <a:pt x="98818" y="47752"/>
                  </a:lnTo>
                  <a:close/>
                </a:path>
                <a:path w="459739" h="196214">
                  <a:moveTo>
                    <a:pt x="98971" y="84721"/>
                  </a:moveTo>
                  <a:lnTo>
                    <a:pt x="98958" y="81394"/>
                  </a:lnTo>
                  <a:lnTo>
                    <a:pt x="98945" y="78066"/>
                  </a:lnTo>
                  <a:lnTo>
                    <a:pt x="96253" y="75374"/>
                  </a:lnTo>
                  <a:lnTo>
                    <a:pt x="39128" y="75603"/>
                  </a:lnTo>
                  <a:lnTo>
                    <a:pt x="36449" y="78308"/>
                  </a:lnTo>
                  <a:lnTo>
                    <a:pt x="36474" y="84975"/>
                  </a:lnTo>
                  <a:lnTo>
                    <a:pt x="39179" y="87655"/>
                  </a:lnTo>
                  <a:lnTo>
                    <a:pt x="96291" y="87426"/>
                  </a:lnTo>
                  <a:lnTo>
                    <a:pt x="98971" y="84721"/>
                  </a:lnTo>
                  <a:close/>
                </a:path>
                <a:path w="459739" h="196214">
                  <a:moveTo>
                    <a:pt x="99110" y="121704"/>
                  </a:moveTo>
                  <a:lnTo>
                    <a:pt x="99098" y="118376"/>
                  </a:lnTo>
                  <a:lnTo>
                    <a:pt x="99085" y="115049"/>
                  </a:lnTo>
                  <a:lnTo>
                    <a:pt x="96380" y="112356"/>
                  </a:lnTo>
                  <a:lnTo>
                    <a:pt x="39268" y="112585"/>
                  </a:lnTo>
                  <a:lnTo>
                    <a:pt x="36588" y="115290"/>
                  </a:lnTo>
                  <a:lnTo>
                    <a:pt x="36614" y="121958"/>
                  </a:lnTo>
                  <a:lnTo>
                    <a:pt x="39319" y="124637"/>
                  </a:lnTo>
                  <a:lnTo>
                    <a:pt x="96431" y="124421"/>
                  </a:lnTo>
                  <a:lnTo>
                    <a:pt x="99110" y="121704"/>
                  </a:lnTo>
                  <a:close/>
                </a:path>
                <a:path w="459739" h="196214">
                  <a:moveTo>
                    <a:pt x="99263" y="158673"/>
                  </a:moveTo>
                  <a:lnTo>
                    <a:pt x="99250" y="155346"/>
                  </a:lnTo>
                  <a:lnTo>
                    <a:pt x="99237" y="152019"/>
                  </a:lnTo>
                  <a:lnTo>
                    <a:pt x="96532" y="149326"/>
                  </a:lnTo>
                  <a:lnTo>
                    <a:pt x="39420" y="149555"/>
                  </a:lnTo>
                  <a:lnTo>
                    <a:pt x="36741" y="152260"/>
                  </a:lnTo>
                  <a:lnTo>
                    <a:pt x="36766" y="158927"/>
                  </a:lnTo>
                  <a:lnTo>
                    <a:pt x="39458" y="161607"/>
                  </a:lnTo>
                  <a:lnTo>
                    <a:pt x="96583" y="161378"/>
                  </a:lnTo>
                  <a:lnTo>
                    <a:pt x="99263" y="158673"/>
                  </a:lnTo>
                  <a:close/>
                </a:path>
                <a:path w="459739" h="196214">
                  <a:moveTo>
                    <a:pt x="99402" y="192951"/>
                  </a:moveTo>
                  <a:lnTo>
                    <a:pt x="99390" y="189623"/>
                  </a:lnTo>
                  <a:lnTo>
                    <a:pt x="99377" y="186296"/>
                  </a:lnTo>
                  <a:lnTo>
                    <a:pt x="96685" y="183603"/>
                  </a:lnTo>
                  <a:lnTo>
                    <a:pt x="39560" y="183832"/>
                  </a:lnTo>
                  <a:lnTo>
                    <a:pt x="36880" y="186537"/>
                  </a:lnTo>
                  <a:lnTo>
                    <a:pt x="36906" y="193205"/>
                  </a:lnTo>
                  <a:lnTo>
                    <a:pt x="39611" y="195884"/>
                  </a:lnTo>
                  <a:lnTo>
                    <a:pt x="96723" y="195656"/>
                  </a:lnTo>
                  <a:lnTo>
                    <a:pt x="99402" y="192951"/>
                  </a:lnTo>
                  <a:close/>
                </a:path>
                <a:path w="459739" h="196214">
                  <a:moveTo>
                    <a:pt x="134632" y="28422"/>
                  </a:moveTo>
                  <a:lnTo>
                    <a:pt x="134620" y="25095"/>
                  </a:lnTo>
                  <a:lnTo>
                    <a:pt x="134607" y="21767"/>
                  </a:lnTo>
                  <a:lnTo>
                    <a:pt x="131902" y="19075"/>
                  </a:lnTo>
                  <a:lnTo>
                    <a:pt x="74790" y="19304"/>
                  </a:lnTo>
                  <a:lnTo>
                    <a:pt x="72110" y="22009"/>
                  </a:lnTo>
                  <a:lnTo>
                    <a:pt x="72136" y="28676"/>
                  </a:lnTo>
                  <a:lnTo>
                    <a:pt x="74828" y="31356"/>
                  </a:lnTo>
                  <a:lnTo>
                    <a:pt x="131953" y="31140"/>
                  </a:lnTo>
                  <a:lnTo>
                    <a:pt x="134632" y="28422"/>
                  </a:lnTo>
                  <a:close/>
                </a:path>
                <a:path w="459739" h="196214">
                  <a:moveTo>
                    <a:pt x="134785" y="65405"/>
                  </a:moveTo>
                  <a:lnTo>
                    <a:pt x="134772" y="62077"/>
                  </a:lnTo>
                  <a:lnTo>
                    <a:pt x="134759" y="58750"/>
                  </a:lnTo>
                  <a:lnTo>
                    <a:pt x="132054" y="56057"/>
                  </a:lnTo>
                  <a:lnTo>
                    <a:pt x="74942" y="56286"/>
                  </a:lnTo>
                  <a:lnTo>
                    <a:pt x="72263" y="58991"/>
                  </a:lnTo>
                  <a:lnTo>
                    <a:pt x="72288" y="65659"/>
                  </a:lnTo>
                  <a:lnTo>
                    <a:pt x="74980" y="68338"/>
                  </a:lnTo>
                  <a:lnTo>
                    <a:pt x="132105" y="68122"/>
                  </a:lnTo>
                  <a:lnTo>
                    <a:pt x="134785" y="65405"/>
                  </a:lnTo>
                  <a:close/>
                </a:path>
                <a:path w="459739" h="196214">
                  <a:moveTo>
                    <a:pt x="134924" y="102374"/>
                  </a:moveTo>
                  <a:lnTo>
                    <a:pt x="134912" y="99047"/>
                  </a:lnTo>
                  <a:lnTo>
                    <a:pt x="134899" y="95719"/>
                  </a:lnTo>
                  <a:lnTo>
                    <a:pt x="132194" y="93027"/>
                  </a:lnTo>
                  <a:lnTo>
                    <a:pt x="75082" y="93256"/>
                  </a:lnTo>
                  <a:lnTo>
                    <a:pt x="72402" y="95973"/>
                  </a:lnTo>
                  <a:lnTo>
                    <a:pt x="72428" y="102628"/>
                  </a:lnTo>
                  <a:lnTo>
                    <a:pt x="75120" y="105321"/>
                  </a:lnTo>
                  <a:lnTo>
                    <a:pt x="132245" y="105092"/>
                  </a:lnTo>
                  <a:lnTo>
                    <a:pt x="134924" y="102374"/>
                  </a:lnTo>
                  <a:close/>
                </a:path>
                <a:path w="459739" h="196214">
                  <a:moveTo>
                    <a:pt x="135077" y="139357"/>
                  </a:moveTo>
                  <a:lnTo>
                    <a:pt x="135064" y="136029"/>
                  </a:lnTo>
                  <a:lnTo>
                    <a:pt x="135051" y="132702"/>
                  </a:lnTo>
                  <a:lnTo>
                    <a:pt x="132346" y="130009"/>
                  </a:lnTo>
                  <a:lnTo>
                    <a:pt x="75234" y="130238"/>
                  </a:lnTo>
                  <a:lnTo>
                    <a:pt x="72555" y="132943"/>
                  </a:lnTo>
                  <a:lnTo>
                    <a:pt x="72580" y="139611"/>
                  </a:lnTo>
                  <a:lnTo>
                    <a:pt x="75272" y="142290"/>
                  </a:lnTo>
                  <a:lnTo>
                    <a:pt x="132397" y="142074"/>
                  </a:lnTo>
                  <a:lnTo>
                    <a:pt x="135077" y="139357"/>
                  </a:lnTo>
                  <a:close/>
                </a:path>
                <a:path w="459739" h="196214">
                  <a:moveTo>
                    <a:pt x="135216" y="176326"/>
                  </a:moveTo>
                  <a:lnTo>
                    <a:pt x="135204" y="172999"/>
                  </a:lnTo>
                  <a:lnTo>
                    <a:pt x="135191" y="169672"/>
                  </a:lnTo>
                  <a:lnTo>
                    <a:pt x="132486" y="166979"/>
                  </a:lnTo>
                  <a:lnTo>
                    <a:pt x="75374" y="167208"/>
                  </a:lnTo>
                  <a:lnTo>
                    <a:pt x="72694" y="169913"/>
                  </a:lnTo>
                  <a:lnTo>
                    <a:pt x="72720" y="176580"/>
                  </a:lnTo>
                  <a:lnTo>
                    <a:pt x="75412" y="179260"/>
                  </a:lnTo>
                  <a:lnTo>
                    <a:pt x="132537" y="179031"/>
                  </a:lnTo>
                  <a:lnTo>
                    <a:pt x="135216" y="176326"/>
                  </a:lnTo>
                  <a:close/>
                </a:path>
                <a:path w="459739" h="196214">
                  <a:moveTo>
                    <a:pt x="170713" y="10490"/>
                  </a:moveTo>
                  <a:lnTo>
                    <a:pt x="170700" y="7162"/>
                  </a:lnTo>
                  <a:lnTo>
                    <a:pt x="170688" y="3835"/>
                  </a:lnTo>
                  <a:lnTo>
                    <a:pt x="167982" y="1143"/>
                  </a:lnTo>
                  <a:lnTo>
                    <a:pt x="110871" y="1371"/>
                  </a:lnTo>
                  <a:lnTo>
                    <a:pt x="108191" y="4076"/>
                  </a:lnTo>
                  <a:lnTo>
                    <a:pt x="108216" y="10744"/>
                  </a:lnTo>
                  <a:lnTo>
                    <a:pt x="110909" y="13423"/>
                  </a:lnTo>
                  <a:lnTo>
                    <a:pt x="168033" y="13195"/>
                  </a:lnTo>
                  <a:lnTo>
                    <a:pt x="170713" y="10490"/>
                  </a:lnTo>
                  <a:close/>
                </a:path>
                <a:path w="459739" h="196214">
                  <a:moveTo>
                    <a:pt x="170865" y="47459"/>
                  </a:moveTo>
                  <a:lnTo>
                    <a:pt x="170853" y="44132"/>
                  </a:lnTo>
                  <a:lnTo>
                    <a:pt x="170840" y="40805"/>
                  </a:lnTo>
                  <a:lnTo>
                    <a:pt x="168135" y="38112"/>
                  </a:lnTo>
                  <a:lnTo>
                    <a:pt x="111023" y="38341"/>
                  </a:lnTo>
                  <a:lnTo>
                    <a:pt x="108343" y="41046"/>
                  </a:lnTo>
                  <a:lnTo>
                    <a:pt x="108369" y="47713"/>
                  </a:lnTo>
                  <a:lnTo>
                    <a:pt x="111061" y="50393"/>
                  </a:lnTo>
                  <a:lnTo>
                    <a:pt x="168186" y="50165"/>
                  </a:lnTo>
                  <a:lnTo>
                    <a:pt x="170865" y="47459"/>
                  </a:lnTo>
                  <a:close/>
                </a:path>
                <a:path w="459739" h="196214">
                  <a:moveTo>
                    <a:pt x="171005" y="84442"/>
                  </a:moveTo>
                  <a:lnTo>
                    <a:pt x="170992" y="81114"/>
                  </a:lnTo>
                  <a:lnTo>
                    <a:pt x="170980" y="77787"/>
                  </a:lnTo>
                  <a:lnTo>
                    <a:pt x="168287" y="75095"/>
                  </a:lnTo>
                  <a:lnTo>
                    <a:pt x="111163" y="75323"/>
                  </a:lnTo>
                  <a:lnTo>
                    <a:pt x="108483" y="78028"/>
                  </a:lnTo>
                  <a:lnTo>
                    <a:pt x="108508" y="84696"/>
                  </a:lnTo>
                  <a:lnTo>
                    <a:pt x="111201" y="87376"/>
                  </a:lnTo>
                  <a:lnTo>
                    <a:pt x="168325" y="87160"/>
                  </a:lnTo>
                  <a:lnTo>
                    <a:pt x="171005" y="84442"/>
                  </a:lnTo>
                  <a:close/>
                </a:path>
                <a:path w="459739" h="196214">
                  <a:moveTo>
                    <a:pt x="171157" y="121412"/>
                  </a:moveTo>
                  <a:lnTo>
                    <a:pt x="171145" y="118084"/>
                  </a:lnTo>
                  <a:lnTo>
                    <a:pt x="171132" y="114757"/>
                  </a:lnTo>
                  <a:lnTo>
                    <a:pt x="168427" y="112064"/>
                  </a:lnTo>
                  <a:lnTo>
                    <a:pt x="111315" y="112293"/>
                  </a:lnTo>
                  <a:lnTo>
                    <a:pt x="108635" y="114998"/>
                  </a:lnTo>
                  <a:lnTo>
                    <a:pt x="108661" y="121666"/>
                  </a:lnTo>
                  <a:lnTo>
                    <a:pt x="111353" y="124345"/>
                  </a:lnTo>
                  <a:lnTo>
                    <a:pt x="168478" y="124129"/>
                  </a:lnTo>
                  <a:lnTo>
                    <a:pt x="171157" y="121412"/>
                  </a:lnTo>
                  <a:close/>
                </a:path>
                <a:path w="459739" h="196214">
                  <a:moveTo>
                    <a:pt x="171297" y="158381"/>
                  </a:moveTo>
                  <a:lnTo>
                    <a:pt x="171284" y="155054"/>
                  </a:lnTo>
                  <a:lnTo>
                    <a:pt x="171272" y="151726"/>
                  </a:lnTo>
                  <a:lnTo>
                    <a:pt x="168567" y="149034"/>
                  </a:lnTo>
                  <a:lnTo>
                    <a:pt x="111455" y="149263"/>
                  </a:lnTo>
                  <a:lnTo>
                    <a:pt x="108775" y="151968"/>
                  </a:lnTo>
                  <a:lnTo>
                    <a:pt x="108800" y="158635"/>
                  </a:lnTo>
                  <a:lnTo>
                    <a:pt x="111493" y="161315"/>
                  </a:lnTo>
                  <a:lnTo>
                    <a:pt x="168617" y="161099"/>
                  </a:lnTo>
                  <a:lnTo>
                    <a:pt x="171297" y="158381"/>
                  </a:lnTo>
                  <a:close/>
                </a:path>
                <a:path w="459739" h="196214">
                  <a:moveTo>
                    <a:pt x="206667" y="28143"/>
                  </a:moveTo>
                  <a:lnTo>
                    <a:pt x="206654" y="24815"/>
                  </a:lnTo>
                  <a:lnTo>
                    <a:pt x="206641" y="21488"/>
                  </a:lnTo>
                  <a:lnTo>
                    <a:pt x="203936" y="18796"/>
                  </a:lnTo>
                  <a:lnTo>
                    <a:pt x="146824" y="19024"/>
                  </a:lnTo>
                  <a:lnTo>
                    <a:pt x="144145" y="21729"/>
                  </a:lnTo>
                  <a:lnTo>
                    <a:pt x="144170" y="28397"/>
                  </a:lnTo>
                  <a:lnTo>
                    <a:pt x="146862" y="31076"/>
                  </a:lnTo>
                  <a:lnTo>
                    <a:pt x="203987" y="30848"/>
                  </a:lnTo>
                  <a:lnTo>
                    <a:pt x="206667" y="28143"/>
                  </a:lnTo>
                  <a:close/>
                </a:path>
                <a:path w="459739" h="196214">
                  <a:moveTo>
                    <a:pt x="206819" y="65112"/>
                  </a:moveTo>
                  <a:lnTo>
                    <a:pt x="206806" y="61785"/>
                  </a:lnTo>
                  <a:lnTo>
                    <a:pt x="206794" y="58458"/>
                  </a:lnTo>
                  <a:lnTo>
                    <a:pt x="204101" y="55765"/>
                  </a:lnTo>
                  <a:lnTo>
                    <a:pt x="146977" y="55994"/>
                  </a:lnTo>
                  <a:lnTo>
                    <a:pt x="144297" y="58699"/>
                  </a:lnTo>
                  <a:lnTo>
                    <a:pt x="144322" y="65366"/>
                  </a:lnTo>
                  <a:lnTo>
                    <a:pt x="147015" y="68046"/>
                  </a:lnTo>
                  <a:lnTo>
                    <a:pt x="204139" y="67818"/>
                  </a:lnTo>
                  <a:lnTo>
                    <a:pt x="206819" y="65112"/>
                  </a:lnTo>
                  <a:close/>
                </a:path>
                <a:path w="459739" h="196214">
                  <a:moveTo>
                    <a:pt x="206971" y="102095"/>
                  </a:moveTo>
                  <a:lnTo>
                    <a:pt x="206959" y="98767"/>
                  </a:lnTo>
                  <a:lnTo>
                    <a:pt x="206946" y="95440"/>
                  </a:lnTo>
                  <a:lnTo>
                    <a:pt x="204241" y="92748"/>
                  </a:lnTo>
                  <a:lnTo>
                    <a:pt x="147129" y="92976"/>
                  </a:lnTo>
                  <a:lnTo>
                    <a:pt x="144449" y="95681"/>
                  </a:lnTo>
                  <a:lnTo>
                    <a:pt x="144475" y="102349"/>
                  </a:lnTo>
                  <a:lnTo>
                    <a:pt x="147180" y="105029"/>
                  </a:lnTo>
                  <a:lnTo>
                    <a:pt x="204292" y="104813"/>
                  </a:lnTo>
                  <a:lnTo>
                    <a:pt x="206971" y="102095"/>
                  </a:lnTo>
                  <a:close/>
                </a:path>
                <a:path w="459739" h="196214">
                  <a:moveTo>
                    <a:pt x="207111" y="139065"/>
                  </a:moveTo>
                  <a:lnTo>
                    <a:pt x="207098" y="135737"/>
                  </a:lnTo>
                  <a:lnTo>
                    <a:pt x="207086" y="132410"/>
                  </a:lnTo>
                  <a:lnTo>
                    <a:pt x="204381" y="129717"/>
                  </a:lnTo>
                  <a:lnTo>
                    <a:pt x="147269" y="129946"/>
                  </a:lnTo>
                  <a:lnTo>
                    <a:pt x="144589" y="132651"/>
                  </a:lnTo>
                  <a:lnTo>
                    <a:pt x="144614" y="139319"/>
                  </a:lnTo>
                  <a:lnTo>
                    <a:pt x="147307" y="141998"/>
                  </a:lnTo>
                  <a:lnTo>
                    <a:pt x="204431" y="141770"/>
                  </a:lnTo>
                  <a:lnTo>
                    <a:pt x="207111" y="139065"/>
                  </a:lnTo>
                  <a:close/>
                </a:path>
                <a:path w="459739" h="196214">
                  <a:moveTo>
                    <a:pt x="207264" y="176034"/>
                  </a:moveTo>
                  <a:lnTo>
                    <a:pt x="207251" y="172707"/>
                  </a:lnTo>
                  <a:lnTo>
                    <a:pt x="207238" y="169379"/>
                  </a:lnTo>
                  <a:lnTo>
                    <a:pt x="204533" y="166687"/>
                  </a:lnTo>
                  <a:lnTo>
                    <a:pt x="147421" y="166916"/>
                  </a:lnTo>
                  <a:lnTo>
                    <a:pt x="144741" y="169621"/>
                  </a:lnTo>
                  <a:lnTo>
                    <a:pt x="144767" y="176288"/>
                  </a:lnTo>
                  <a:lnTo>
                    <a:pt x="147459" y="178968"/>
                  </a:lnTo>
                  <a:lnTo>
                    <a:pt x="204584" y="178739"/>
                  </a:lnTo>
                  <a:lnTo>
                    <a:pt x="207264" y="176034"/>
                  </a:lnTo>
                  <a:close/>
                </a:path>
                <a:path w="459739" h="196214">
                  <a:moveTo>
                    <a:pt x="242747" y="10198"/>
                  </a:moveTo>
                  <a:lnTo>
                    <a:pt x="242735" y="6870"/>
                  </a:lnTo>
                  <a:lnTo>
                    <a:pt x="242722" y="3543"/>
                  </a:lnTo>
                  <a:lnTo>
                    <a:pt x="240030" y="850"/>
                  </a:lnTo>
                  <a:lnTo>
                    <a:pt x="182905" y="1079"/>
                  </a:lnTo>
                  <a:lnTo>
                    <a:pt x="180225" y="3784"/>
                  </a:lnTo>
                  <a:lnTo>
                    <a:pt x="180251" y="10452"/>
                  </a:lnTo>
                  <a:lnTo>
                    <a:pt x="182943" y="13131"/>
                  </a:lnTo>
                  <a:lnTo>
                    <a:pt x="240068" y="12915"/>
                  </a:lnTo>
                  <a:lnTo>
                    <a:pt x="242747" y="10198"/>
                  </a:lnTo>
                  <a:close/>
                </a:path>
                <a:path w="459739" h="196214">
                  <a:moveTo>
                    <a:pt x="242900" y="47180"/>
                  </a:moveTo>
                  <a:lnTo>
                    <a:pt x="242887" y="43853"/>
                  </a:lnTo>
                  <a:lnTo>
                    <a:pt x="242874" y="40525"/>
                  </a:lnTo>
                  <a:lnTo>
                    <a:pt x="240169" y="37833"/>
                  </a:lnTo>
                  <a:lnTo>
                    <a:pt x="183057" y="38061"/>
                  </a:lnTo>
                  <a:lnTo>
                    <a:pt x="180378" y="40767"/>
                  </a:lnTo>
                  <a:lnTo>
                    <a:pt x="180403" y="47434"/>
                  </a:lnTo>
                  <a:lnTo>
                    <a:pt x="183095" y="50114"/>
                  </a:lnTo>
                  <a:lnTo>
                    <a:pt x="240220" y="49898"/>
                  </a:lnTo>
                  <a:lnTo>
                    <a:pt x="242900" y="47180"/>
                  </a:lnTo>
                  <a:close/>
                </a:path>
                <a:path w="459739" h="196214">
                  <a:moveTo>
                    <a:pt x="243052" y="84150"/>
                  </a:moveTo>
                  <a:lnTo>
                    <a:pt x="243039" y="80822"/>
                  </a:lnTo>
                  <a:lnTo>
                    <a:pt x="243027" y="77495"/>
                  </a:lnTo>
                  <a:lnTo>
                    <a:pt x="240322" y="74803"/>
                  </a:lnTo>
                  <a:lnTo>
                    <a:pt x="183210" y="75031"/>
                  </a:lnTo>
                  <a:lnTo>
                    <a:pt x="180530" y="77736"/>
                  </a:lnTo>
                  <a:lnTo>
                    <a:pt x="180555" y="84404"/>
                  </a:lnTo>
                  <a:lnTo>
                    <a:pt x="183248" y="87083"/>
                  </a:lnTo>
                  <a:lnTo>
                    <a:pt x="240372" y="86868"/>
                  </a:lnTo>
                  <a:lnTo>
                    <a:pt x="243052" y="84150"/>
                  </a:lnTo>
                  <a:close/>
                </a:path>
                <a:path w="459739" h="196214">
                  <a:moveTo>
                    <a:pt x="243192" y="121132"/>
                  </a:moveTo>
                  <a:lnTo>
                    <a:pt x="243179" y="117805"/>
                  </a:lnTo>
                  <a:lnTo>
                    <a:pt x="243166" y="114477"/>
                  </a:lnTo>
                  <a:lnTo>
                    <a:pt x="240461" y="111785"/>
                  </a:lnTo>
                  <a:lnTo>
                    <a:pt x="183349" y="112014"/>
                  </a:lnTo>
                  <a:lnTo>
                    <a:pt x="180670" y="114719"/>
                  </a:lnTo>
                  <a:lnTo>
                    <a:pt x="180695" y="121386"/>
                  </a:lnTo>
                  <a:lnTo>
                    <a:pt x="183388" y="124066"/>
                  </a:lnTo>
                  <a:lnTo>
                    <a:pt x="240512" y="123837"/>
                  </a:lnTo>
                  <a:lnTo>
                    <a:pt x="243192" y="121132"/>
                  </a:lnTo>
                  <a:close/>
                </a:path>
                <a:path w="459739" h="196214">
                  <a:moveTo>
                    <a:pt x="243344" y="158102"/>
                  </a:moveTo>
                  <a:lnTo>
                    <a:pt x="243332" y="154774"/>
                  </a:lnTo>
                  <a:lnTo>
                    <a:pt x="243319" y="151447"/>
                  </a:lnTo>
                  <a:lnTo>
                    <a:pt x="240614" y="148755"/>
                  </a:lnTo>
                  <a:lnTo>
                    <a:pt x="183502" y="148983"/>
                  </a:lnTo>
                  <a:lnTo>
                    <a:pt x="180822" y="151688"/>
                  </a:lnTo>
                  <a:lnTo>
                    <a:pt x="180848" y="158356"/>
                  </a:lnTo>
                  <a:lnTo>
                    <a:pt x="183540" y="161036"/>
                  </a:lnTo>
                  <a:lnTo>
                    <a:pt x="240665" y="160807"/>
                  </a:lnTo>
                  <a:lnTo>
                    <a:pt x="243344" y="158102"/>
                  </a:lnTo>
                  <a:close/>
                </a:path>
                <a:path w="459739" h="196214">
                  <a:moveTo>
                    <a:pt x="278714" y="27851"/>
                  </a:moveTo>
                  <a:lnTo>
                    <a:pt x="278701" y="24523"/>
                  </a:lnTo>
                  <a:lnTo>
                    <a:pt x="278688" y="21196"/>
                  </a:lnTo>
                  <a:lnTo>
                    <a:pt x="275983" y="18503"/>
                  </a:lnTo>
                  <a:lnTo>
                    <a:pt x="218871" y="18732"/>
                  </a:lnTo>
                  <a:lnTo>
                    <a:pt x="216192" y="21437"/>
                  </a:lnTo>
                  <a:lnTo>
                    <a:pt x="216217" y="28105"/>
                  </a:lnTo>
                  <a:lnTo>
                    <a:pt x="218909" y="30784"/>
                  </a:lnTo>
                  <a:lnTo>
                    <a:pt x="276034" y="30556"/>
                  </a:lnTo>
                  <a:lnTo>
                    <a:pt x="278714" y="27851"/>
                  </a:lnTo>
                  <a:close/>
                </a:path>
                <a:path w="459739" h="196214">
                  <a:moveTo>
                    <a:pt x="278853" y="64833"/>
                  </a:moveTo>
                  <a:lnTo>
                    <a:pt x="278841" y="61506"/>
                  </a:lnTo>
                  <a:lnTo>
                    <a:pt x="278828" y="58178"/>
                  </a:lnTo>
                  <a:lnTo>
                    <a:pt x="276136" y="55486"/>
                  </a:lnTo>
                  <a:lnTo>
                    <a:pt x="219011" y="55714"/>
                  </a:lnTo>
                  <a:lnTo>
                    <a:pt x="216331" y="58420"/>
                  </a:lnTo>
                  <a:lnTo>
                    <a:pt x="216357" y="65087"/>
                  </a:lnTo>
                  <a:lnTo>
                    <a:pt x="219062" y="67767"/>
                  </a:lnTo>
                  <a:lnTo>
                    <a:pt x="276174" y="67538"/>
                  </a:lnTo>
                  <a:lnTo>
                    <a:pt x="278853" y="64833"/>
                  </a:lnTo>
                  <a:close/>
                </a:path>
                <a:path w="459739" h="196214">
                  <a:moveTo>
                    <a:pt x="279006" y="101803"/>
                  </a:moveTo>
                  <a:lnTo>
                    <a:pt x="278993" y="98475"/>
                  </a:lnTo>
                  <a:lnTo>
                    <a:pt x="278980" y="95148"/>
                  </a:lnTo>
                  <a:lnTo>
                    <a:pt x="276275" y="92456"/>
                  </a:lnTo>
                  <a:lnTo>
                    <a:pt x="219163" y="92684"/>
                  </a:lnTo>
                  <a:lnTo>
                    <a:pt x="216484" y="95389"/>
                  </a:lnTo>
                  <a:lnTo>
                    <a:pt x="216509" y="102057"/>
                  </a:lnTo>
                  <a:lnTo>
                    <a:pt x="219202" y="104736"/>
                  </a:lnTo>
                  <a:lnTo>
                    <a:pt x="276326" y="104508"/>
                  </a:lnTo>
                  <a:lnTo>
                    <a:pt x="279006" y="101803"/>
                  </a:lnTo>
                  <a:close/>
                </a:path>
                <a:path w="459739" h="196214">
                  <a:moveTo>
                    <a:pt x="279146" y="138785"/>
                  </a:moveTo>
                  <a:lnTo>
                    <a:pt x="279133" y="135458"/>
                  </a:lnTo>
                  <a:lnTo>
                    <a:pt x="279120" y="132130"/>
                  </a:lnTo>
                  <a:lnTo>
                    <a:pt x="276415" y="129438"/>
                  </a:lnTo>
                  <a:lnTo>
                    <a:pt x="219303" y="129667"/>
                  </a:lnTo>
                  <a:lnTo>
                    <a:pt x="216623" y="132372"/>
                  </a:lnTo>
                  <a:lnTo>
                    <a:pt x="216649" y="139039"/>
                  </a:lnTo>
                  <a:lnTo>
                    <a:pt x="219341" y="141719"/>
                  </a:lnTo>
                  <a:lnTo>
                    <a:pt x="276466" y="141503"/>
                  </a:lnTo>
                  <a:lnTo>
                    <a:pt x="279146" y="138785"/>
                  </a:lnTo>
                  <a:close/>
                </a:path>
                <a:path w="459739" h="196214">
                  <a:moveTo>
                    <a:pt x="279298" y="175755"/>
                  </a:moveTo>
                  <a:lnTo>
                    <a:pt x="279285" y="172427"/>
                  </a:lnTo>
                  <a:lnTo>
                    <a:pt x="279273" y="169100"/>
                  </a:lnTo>
                  <a:lnTo>
                    <a:pt x="276567" y="166408"/>
                  </a:lnTo>
                  <a:lnTo>
                    <a:pt x="219456" y="166636"/>
                  </a:lnTo>
                  <a:lnTo>
                    <a:pt x="216776" y="169341"/>
                  </a:lnTo>
                  <a:lnTo>
                    <a:pt x="216801" y="176009"/>
                  </a:lnTo>
                  <a:lnTo>
                    <a:pt x="219494" y="178689"/>
                  </a:lnTo>
                  <a:lnTo>
                    <a:pt x="276618" y="178473"/>
                  </a:lnTo>
                  <a:lnTo>
                    <a:pt x="279298" y="175755"/>
                  </a:lnTo>
                  <a:close/>
                </a:path>
                <a:path w="459739" h="196214">
                  <a:moveTo>
                    <a:pt x="314794" y="9918"/>
                  </a:moveTo>
                  <a:lnTo>
                    <a:pt x="314782" y="6591"/>
                  </a:lnTo>
                  <a:lnTo>
                    <a:pt x="314769" y="3263"/>
                  </a:lnTo>
                  <a:lnTo>
                    <a:pt x="312064" y="571"/>
                  </a:lnTo>
                  <a:lnTo>
                    <a:pt x="254952" y="800"/>
                  </a:lnTo>
                  <a:lnTo>
                    <a:pt x="252272" y="3505"/>
                  </a:lnTo>
                  <a:lnTo>
                    <a:pt x="252298" y="10172"/>
                  </a:lnTo>
                  <a:lnTo>
                    <a:pt x="254990" y="12852"/>
                  </a:lnTo>
                  <a:lnTo>
                    <a:pt x="312115" y="12623"/>
                  </a:lnTo>
                  <a:lnTo>
                    <a:pt x="314794" y="9918"/>
                  </a:lnTo>
                  <a:close/>
                </a:path>
                <a:path w="459739" h="196214">
                  <a:moveTo>
                    <a:pt x="314934" y="46888"/>
                  </a:moveTo>
                  <a:lnTo>
                    <a:pt x="314921" y="43561"/>
                  </a:lnTo>
                  <a:lnTo>
                    <a:pt x="314909" y="40233"/>
                  </a:lnTo>
                  <a:lnTo>
                    <a:pt x="312204" y="37541"/>
                  </a:lnTo>
                  <a:lnTo>
                    <a:pt x="255092" y="37769"/>
                  </a:lnTo>
                  <a:lnTo>
                    <a:pt x="252412" y="40487"/>
                  </a:lnTo>
                  <a:lnTo>
                    <a:pt x="252437" y="47142"/>
                  </a:lnTo>
                  <a:lnTo>
                    <a:pt x="255143" y="49822"/>
                  </a:lnTo>
                  <a:lnTo>
                    <a:pt x="312254" y="49606"/>
                  </a:lnTo>
                  <a:lnTo>
                    <a:pt x="314934" y="46888"/>
                  </a:lnTo>
                  <a:close/>
                </a:path>
                <a:path w="459739" h="196214">
                  <a:moveTo>
                    <a:pt x="315087" y="83870"/>
                  </a:moveTo>
                  <a:lnTo>
                    <a:pt x="315074" y="80543"/>
                  </a:lnTo>
                  <a:lnTo>
                    <a:pt x="315061" y="77216"/>
                  </a:lnTo>
                  <a:lnTo>
                    <a:pt x="312356" y="74523"/>
                  </a:lnTo>
                  <a:lnTo>
                    <a:pt x="255244" y="74752"/>
                  </a:lnTo>
                  <a:lnTo>
                    <a:pt x="252564" y="77457"/>
                  </a:lnTo>
                  <a:lnTo>
                    <a:pt x="252590" y="84124"/>
                  </a:lnTo>
                  <a:lnTo>
                    <a:pt x="255295" y="86804"/>
                  </a:lnTo>
                  <a:lnTo>
                    <a:pt x="312407" y="86575"/>
                  </a:lnTo>
                  <a:lnTo>
                    <a:pt x="315087" y="83870"/>
                  </a:lnTo>
                  <a:close/>
                </a:path>
                <a:path w="459739" h="196214">
                  <a:moveTo>
                    <a:pt x="315239" y="120840"/>
                  </a:moveTo>
                  <a:lnTo>
                    <a:pt x="315226" y="117513"/>
                  </a:lnTo>
                  <a:lnTo>
                    <a:pt x="315214" y="114185"/>
                  </a:lnTo>
                  <a:lnTo>
                    <a:pt x="312508" y="111493"/>
                  </a:lnTo>
                  <a:lnTo>
                    <a:pt x="255397" y="111721"/>
                  </a:lnTo>
                  <a:lnTo>
                    <a:pt x="252717" y="114427"/>
                  </a:lnTo>
                  <a:lnTo>
                    <a:pt x="252742" y="121094"/>
                  </a:lnTo>
                  <a:lnTo>
                    <a:pt x="255435" y="123774"/>
                  </a:lnTo>
                  <a:lnTo>
                    <a:pt x="312559" y="123545"/>
                  </a:lnTo>
                  <a:lnTo>
                    <a:pt x="315239" y="120840"/>
                  </a:lnTo>
                  <a:close/>
                </a:path>
                <a:path w="459739" h="196214">
                  <a:moveTo>
                    <a:pt x="315379" y="157810"/>
                  </a:moveTo>
                  <a:lnTo>
                    <a:pt x="315366" y="154482"/>
                  </a:lnTo>
                  <a:lnTo>
                    <a:pt x="315353" y="151155"/>
                  </a:lnTo>
                  <a:lnTo>
                    <a:pt x="312648" y="148463"/>
                  </a:lnTo>
                  <a:lnTo>
                    <a:pt x="255536" y="148691"/>
                  </a:lnTo>
                  <a:lnTo>
                    <a:pt x="252857" y="151396"/>
                  </a:lnTo>
                  <a:lnTo>
                    <a:pt x="252882" y="158064"/>
                  </a:lnTo>
                  <a:lnTo>
                    <a:pt x="255574" y="160743"/>
                  </a:lnTo>
                  <a:lnTo>
                    <a:pt x="312699" y="160515"/>
                  </a:lnTo>
                  <a:lnTo>
                    <a:pt x="315379" y="157810"/>
                  </a:lnTo>
                  <a:close/>
                </a:path>
                <a:path w="459739" h="196214">
                  <a:moveTo>
                    <a:pt x="350748" y="27571"/>
                  </a:moveTo>
                  <a:lnTo>
                    <a:pt x="350735" y="24244"/>
                  </a:lnTo>
                  <a:lnTo>
                    <a:pt x="350723" y="20916"/>
                  </a:lnTo>
                  <a:lnTo>
                    <a:pt x="348018" y="18224"/>
                  </a:lnTo>
                  <a:lnTo>
                    <a:pt x="290906" y="18453"/>
                  </a:lnTo>
                  <a:lnTo>
                    <a:pt x="288226" y="21158"/>
                  </a:lnTo>
                  <a:lnTo>
                    <a:pt x="288251" y="27825"/>
                  </a:lnTo>
                  <a:lnTo>
                    <a:pt x="290957" y="30505"/>
                  </a:lnTo>
                  <a:lnTo>
                    <a:pt x="348068" y="30289"/>
                  </a:lnTo>
                  <a:lnTo>
                    <a:pt x="350748" y="27571"/>
                  </a:lnTo>
                  <a:close/>
                </a:path>
                <a:path w="459739" h="196214">
                  <a:moveTo>
                    <a:pt x="350901" y="64541"/>
                  </a:moveTo>
                  <a:lnTo>
                    <a:pt x="350888" y="61214"/>
                  </a:lnTo>
                  <a:lnTo>
                    <a:pt x="350875" y="57886"/>
                  </a:lnTo>
                  <a:lnTo>
                    <a:pt x="348170" y="55194"/>
                  </a:lnTo>
                  <a:lnTo>
                    <a:pt x="291058" y="55422"/>
                  </a:lnTo>
                  <a:lnTo>
                    <a:pt x="288378" y="58127"/>
                  </a:lnTo>
                  <a:lnTo>
                    <a:pt x="288404" y="64795"/>
                  </a:lnTo>
                  <a:lnTo>
                    <a:pt x="291096" y="67475"/>
                  </a:lnTo>
                  <a:lnTo>
                    <a:pt x="348221" y="67246"/>
                  </a:lnTo>
                  <a:lnTo>
                    <a:pt x="350901" y="64541"/>
                  </a:lnTo>
                  <a:close/>
                </a:path>
                <a:path w="459739" h="196214">
                  <a:moveTo>
                    <a:pt x="351040" y="101523"/>
                  </a:moveTo>
                  <a:lnTo>
                    <a:pt x="351028" y="98196"/>
                  </a:lnTo>
                  <a:lnTo>
                    <a:pt x="351015" y="94869"/>
                  </a:lnTo>
                  <a:lnTo>
                    <a:pt x="348322" y="92176"/>
                  </a:lnTo>
                  <a:lnTo>
                    <a:pt x="291198" y="92405"/>
                  </a:lnTo>
                  <a:lnTo>
                    <a:pt x="288518" y="95110"/>
                  </a:lnTo>
                  <a:lnTo>
                    <a:pt x="288544" y="101777"/>
                  </a:lnTo>
                  <a:lnTo>
                    <a:pt x="291236" y="104457"/>
                  </a:lnTo>
                  <a:lnTo>
                    <a:pt x="348361" y="104241"/>
                  </a:lnTo>
                  <a:lnTo>
                    <a:pt x="351040" y="101523"/>
                  </a:lnTo>
                  <a:close/>
                </a:path>
                <a:path w="459739" h="196214">
                  <a:moveTo>
                    <a:pt x="351193" y="138493"/>
                  </a:moveTo>
                  <a:lnTo>
                    <a:pt x="351180" y="135166"/>
                  </a:lnTo>
                  <a:lnTo>
                    <a:pt x="351167" y="131838"/>
                  </a:lnTo>
                  <a:lnTo>
                    <a:pt x="348475" y="129146"/>
                  </a:lnTo>
                  <a:lnTo>
                    <a:pt x="291350" y="129374"/>
                  </a:lnTo>
                  <a:lnTo>
                    <a:pt x="288671" y="132080"/>
                  </a:lnTo>
                  <a:lnTo>
                    <a:pt x="288696" y="138747"/>
                  </a:lnTo>
                  <a:lnTo>
                    <a:pt x="291388" y="141427"/>
                  </a:lnTo>
                  <a:lnTo>
                    <a:pt x="348513" y="141198"/>
                  </a:lnTo>
                  <a:lnTo>
                    <a:pt x="351193" y="138493"/>
                  </a:lnTo>
                  <a:close/>
                </a:path>
                <a:path w="459739" h="196214">
                  <a:moveTo>
                    <a:pt x="351332" y="175463"/>
                  </a:moveTo>
                  <a:lnTo>
                    <a:pt x="351320" y="172135"/>
                  </a:lnTo>
                  <a:lnTo>
                    <a:pt x="351307" y="168808"/>
                  </a:lnTo>
                  <a:lnTo>
                    <a:pt x="348602" y="166116"/>
                  </a:lnTo>
                  <a:lnTo>
                    <a:pt x="291490" y="166344"/>
                  </a:lnTo>
                  <a:lnTo>
                    <a:pt x="288810" y="169049"/>
                  </a:lnTo>
                  <a:lnTo>
                    <a:pt x="288836" y="175717"/>
                  </a:lnTo>
                  <a:lnTo>
                    <a:pt x="291541" y="178396"/>
                  </a:lnTo>
                  <a:lnTo>
                    <a:pt x="348653" y="178181"/>
                  </a:lnTo>
                  <a:lnTo>
                    <a:pt x="351332" y="175463"/>
                  </a:lnTo>
                  <a:close/>
                </a:path>
                <a:path w="459739" h="196214">
                  <a:moveTo>
                    <a:pt x="386829" y="9626"/>
                  </a:moveTo>
                  <a:lnTo>
                    <a:pt x="386816" y="6299"/>
                  </a:lnTo>
                  <a:lnTo>
                    <a:pt x="386803" y="2971"/>
                  </a:lnTo>
                  <a:lnTo>
                    <a:pt x="384111" y="279"/>
                  </a:lnTo>
                  <a:lnTo>
                    <a:pt x="326986" y="508"/>
                  </a:lnTo>
                  <a:lnTo>
                    <a:pt x="324307" y="3213"/>
                  </a:lnTo>
                  <a:lnTo>
                    <a:pt x="324332" y="9880"/>
                  </a:lnTo>
                  <a:lnTo>
                    <a:pt x="327025" y="12560"/>
                  </a:lnTo>
                  <a:lnTo>
                    <a:pt x="384149" y="12331"/>
                  </a:lnTo>
                  <a:lnTo>
                    <a:pt x="386829" y="9626"/>
                  </a:lnTo>
                  <a:close/>
                </a:path>
                <a:path w="459739" h="196214">
                  <a:moveTo>
                    <a:pt x="386981" y="46609"/>
                  </a:moveTo>
                  <a:lnTo>
                    <a:pt x="386969" y="43281"/>
                  </a:lnTo>
                  <a:lnTo>
                    <a:pt x="386956" y="39954"/>
                  </a:lnTo>
                  <a:lnTo>
                    <a:pt x="384251" y="37261"/>
                  </a:lnTo>
                  <a:lnTo>
                    <a:pt x="327139" y="37490"/>
                  </a:lnTo>
                  <a:lnTo>
                    <a:pt x="324459" y="40195"/>
                  </a:lnTo>
                  <a:lnTo>
                    <a:pt x="324485" y="46863"/>
                  </a:lnTo>
                  <a:lnTo>
                    <a:pt x="327190" y="49542"/>
                  </a:lnTo>
                  <a:lnTo>
                    <a:pt x="384302" y="49314"/>
                  </a:lnTo>
                  <a:lnTo>
                    <a:pt x="386981" y="46609"/>
                  </a:lnTo>
                  <a:close/>
                </a:path>
                <a:path w="459739" h="196214">
                  <a:moveTo>
                    <a:pt x="387121" y="83578"/>
                  </a:moveTo>
                  <a:lnTo>
                    <a:pt x="387108" y="80251"/>
                  </a:lnTo>
                  <a:lnTo>
                    <a:pt x="387096" y="76923"/>
                  </a:lnTo>
                  <a:lnTo>
                    <a:pt x="384390" y="74231"/>
                  </a:lnTo>
                  <a:lnTo>
                    <a:pt x="327279" y="74460"/>
                  </a:lnTo>
                  <a:lnTo>
                    <a:pt x="324599" y="77165"/>
                  </a:lnTo>
                  <a:lnTo>
                    <a:pt x="324624" y="83832"/>
                  </a:lnTo>
                  <a:lnTo>
                    <a:pt x="327317" y="86512"/>
                  </a:lnTo>
                  <a:lnTo>
                    <a:pt x="384441" y="86296"/>
                  </a:lnTo>
                  <a:lnTo>
                    <a:pt x="387121" y="83578"/>
                  </a:lnTo>
                  <a:close/>
                </a:path>
                <a:path w="459739" h="196214">
                  <a:moveTo>
                    <a:pt x="387273" y="120548"/>
                  </a:moveTo>
                  <a:lnTo>
                    <a:pt x="387261" y="117221"/>
                  </a:lnTo>
                  <a:lnTo>
                    <a:pt x="387248" y="113893"/>
                  </a:lnTo>
                  <a:lnTo>
                    <a:pt x="384543" y="111201"/>
                  </a:lnTo>
                  <a:lnTo>
                    <a:pt x="327431" y="111429"/>
                  </a:lnTo>
                  <a:lnTo>
                    <a:pt x="324751" y="114134"/>
                  </a:lnTo>
                  <a:lnTo>
                    <a:pt x="324777" y="120802"/>
                  </a:lnTo>
                  <a:lnTo>
                    <a:pt x="327469" y="123482"/>
                  </a:lnTo>
                  <a:lnTo>
                    <a:pt x="384594" y="123253"/>
                  </a:lnTo>
                  <a:lnTo>
                    <a:pt x="387273" y="120548"/>
                  </a:lnTo>
                  <a:close/>
                </a:path>
                <a:path w="459739" h="196214">
                  <a:moveTo>
                    <a:pt x="387426" y="157530"/>
                  </a:moveTo>
                  <a:lnTo>
                    <a:pt x="387413" y="154203"/>
                  </a:lnTo>
                  <a:lnTo>
                    <a:pt x="387400" y="150876"/>
                  </a:lnTo>
                  <a:lnTo>
                    <a:pt x="384708" y="148183"/>
                  </a:lnTo>
                  <a:lnTo>
                    <a:pt x="327583" y="148412"/>
                  </a:lnTo>
                  <a:lnTo>
                    <a:pt x="324904" y="151117"/>
                  </a:lnTo>
                  <a:lnTo>
                    <a:pt x="324929" y="157784"/>
                  </a:lnTo>
                  <a:lnTo>
                    <a:pt x="327621" y="160464"/>
                  </a:lnTo>
                  <a:lnTo>
                    <a:pt x="384746" y="160235"/>
                  </a:lnTo>
                  <a:lnTo>
                    <a:pt x="387426" y="157530"/>
                  </a:lnTo>
                  <a:close/>
                </a:path>
                <a:path w="459739" h="196214">
                  <a:moveTo>
                    <a:pt x="422795" y="27279"/>
                  </a:moveTo>
                  <a:lnTo>
                    <a:pt x="422783" y="23952"/>
                  </a:lnTo>
                  <a:lnTo>
                    <a:pt x="422770" y="20624"/>
                  </a:lnTo>
                  <a:lnTo>
                    <a:pt x="420077" y="17932"/>
                  </a:lnTo>
                  <a:lnTo>
                    <a:pt x="362953" y="18161"/>
                  </a:lnTo>
                  <a:lnTo>
                    <a:pt x="360273" y="20866"/>
                  </a:lnTo>
                  <a:lnTo>
                    <a:pt x="360299" y="27533"/>
                  </a:lnTo>
                  <a:lnTo>
                    <a:pt x="363004" y="30213"/>
                  </a:lnTo>
                  <a:lnTo>
                    <a:pt x="420116" y="29984"/>
                  </a:lnTo>
                  <a:lnTo>
                    <a:pt x="422795" y="27279"/>
                  </a:lnTo>
                  <a:close/>
                </a:path>
                <a:path w="459739" h="196214">
                  <a:moveTo>
                    <a:pt x="422935" y="64262"/>
                  </a:moveTo>
                  <a:lnTo>
                    <a:pt x="422922" y="60934"/>
                  </a:lnTo>
                  <a:lnTo>
                    <a:pt x="422910" y="57607"/>
                  </a:lnTo>
                  <a:lnTo>
                    <a:pt x="420204" y="54914"/>
                  </a:lnTo>
                  <a:lnTo>
                    <a:pt x="363093" y="55143"/>
                  </a:lnTo>
                  <a:lnTo>
                    <a:pt x="360413" y="57848"/>
                  </a:lnTo>
                  <a:lnTo>
                    <a:pt x="360438" y="64516"/>
                  </a:lnTo>
                  <a:lnTo>
                    <a:pt x="363131" y="67195"/>
                  </a:lnTo>
                  <a:lnTo>
                    <a:pt x="420255" y="66967"/>
                  </a:lnTo>
                  <a:lnTo>
                    <a:pt x="422935" y="64262"/>
                  </a:lnTo>
                  <a:close/>
                </a:path>
                <a:path w="459739" h="196214">
                  <a:moveTo>
                    <a:pt x="423087" y="101231"/>
                  </a:moveTo>
                  <a:lnTo>
                    <a:pt x="423075" y="97904"/>
                  </a:lnTo>
                  <a:lnTo>
                    <a:pt x="423062" y="94576"/>
                  </a:lnTo>
                  <a:lnTo>
                    <a:pt x="420357" y="91884"/>
                  </a:lnTo>
                  <a:lnTo>
                    <a:pt x="363245" y="92113"/>
                  </a:lnTo>
                  <a:lnTo>
                    <a:pt x="360565" y="94818"/>
                  </a:lnTo>
                  <a:lnTo>
                    <a:pt x="360591" y="101485"/>
                  </a:lnTo>
                  <a:lnTo>
                    <a:pt x="363283" y="104165"/>
                  </a:lnTo>
                  <a:lnTo>
                    <a:pt x="420408" y="103936"/>
                  </a:lnTo>
                  <a:lnTo>
                    <a:pt x="423087" y="101231"/>
                  </a:lnTo>
                  <a:close/>
                </a:path>
                <a:path w="459739" h="196214">
                  <a:moveTo>
                    <a:pt x="423227" y="138201"/>
                  </a:moveTo>
                  <a:lnTo>
                    <a:pt x="423214" y="134874"/>
                  </a:lnTo>
                  <a:lnTo>
                    <a:pt x="423202" y="131546"/>
                  </a:lnTo>
                  <a:lnTo>
                    <a:pt x="420509" y="128854"/>
                  </a:lnTo>
                  <a:lnTo>
                    <a:pt x="363385" y="129082"/>
                  </a:lnTo>
                  <a:lnTo>
                    <a:pt x="360705" y="131787"/>
                  </a:lnTo>
                  <a:lnTo>
                    <a:pt x="360730" y="138455"/>
                  </a:lnTo>
                  <a:lnTo>
                    <a:pt x="363435" y="141135"/>
                  </a:lnTo>
                  <a:lnTo>
                    <a:pt x="420547" y="140919"/>
                  </a:lnTo>
                  <a:lnTo>
                    <a:pt x="423227" y="138201"/>
                  </a:lnTo>
                  <a:close/>
                </a:path>
                <a:path w="459739" h="196214">
                  <a:moveTo>
                    <a:pt x="423379" y="175183"/>
                  </a:moveTo>
                  <a:lnTo>
                    <a:pt x="423367" y="171856"/>
                  </a:lnTo>
                  <a:lnTo>
                    <a:pt x="423354" y="168529"/>
                  </a:lnTo>
                  <a:lnTo>
                    <a:pt x="420649" y="165836"/>
                  </a:lnTo>
                  <a:lnTo>
                    <a:pt x="363537" y="166065"/>
                  </a:lnTo>
                  <a:lnTo>
                    <a:pt x="360857" y="168770"/>
                  </a:lnTo>
                  <a:lnTo>
                    <a:pt x="360883" y="175437"/>
                  </a:lnTo>
                  <a:lnTo>
                    <a:pt x="363588" y="178117"/>
                  </a:lnTo>
                  <a:lnTo>
                    <a:pt x="420700" y="177901"/>
                  </a:lnTo>
                  <a:lnTo>
                    <a:pt x="423379" y="175183"/>
                  </a:lnTo>
                  <a:close/>
                </a:path>
                <a:path w="459739" h="196214">
                  <a:moveTo>
                    <a:pt x="458876" y="9347"/>
                  </a:moveTo>
                  <a:lnTo>
                    <a:pt x="458863" y="6019"/>
                  </a:lnTo>
                  <a:lnTo>
                    <a:pt x="458851" y="2692"/>
                  </a:lnTo>
                  <a:lnTo>
                    <a:pt x="456158" y="0"/>
                  </a:lnTo>
                  <a:lnTo>
                    <a:pt x="399034" y="228"/>
                  </a:lnTo>
                  <a:lnTo>
                    <a:pt x="396354" y="2933"/>
                  </a:lnTo>
                  <a:lnTo>
                    <a:pt x="396379" y="9601"/>
                  </a:lnTo>
                  <a:lnTo>
                    <a:pt x="399084" y="12280"/>
                  </a:lnTo>
                  <a:lnTo>
                    <a:pt x="456196" y="12065"/>
                  </a:lnTo>
                  <a:lnTo>
                    <a:pt x="458876" y="9347"/>
                  </a:lnTo>
                  <a:close/>
                </a:path>
                <a:path w="459739" h="196214">
                  <a:moveTo>
                    <a:pt x="458952" y="29845"/>
                  </a:moveTo>
                  <a:lnTo>
                    <a:pt x="458901" y="17792"/>
                  </a:lnTo>
                  <a:lnTo>
                    <a:pt x="438302" y="17868"/>
                  </a:lnTo>
                  <a:lnTo>
                    <a:pt x="434987" y="17881"/>
                  </a:lnTo>
                  <a:lnTo>
                    <a:pt x="432308" y="20586"/>
                  </a:lnTo>
                  <a:lnTo>
                    <a:pt x="432333" y="27254"/>
                  </a:lnTo>
                  <a:lnTo>
                    <a:pt x="435038" y="29933"/>
                  </a:lnTo>
                  <a:lnTo>
                    <a:pt x="458952" y="29845"/>
                  </a:lnTo>
                  <a:close/>
                </a:path>
                <a:path w="459739" h="196214">
                  <a:moveTo>
                    <a:pt x="459016" y="46316"/>
                  </a:moveTo>
                  <a:lnTo>
                    <a:pt x="459003" y="42989"/>
                  </a:lnTo>
                  <a:lnTo>
                    <a:pt x="458990" y="39662"/>
                  </a:lnTo>
                  <a:lnTo>
                    <a:pt x="456285" y="36969"/>
                  </a:lnTo>
                  <a:lnTo>
                    <a:pt x="399173" y="37198"/>
                  </a:lnTo>
                  <a:lnTo>
                    <a:pt x="396494" y="39903"/>
                  </a:lnTo>
                  <a:lnTo>
                    <a:pt x="396519" y="46570"/>
                  </a:lnTo>
                  <a:lnTo>
                    <a:pt x="399224" y="49250"/>
                  </a:lnTo>
                  <a:lnTo>
                    <a:pt x="456336" y="49022"/>
                  </a:lnTo>
                  <a:lnTo>
                    <a:pt x="459016" y="46316"/>
                  </a:lnTo>
                  <a:close/>
                </a:path>
                <a:path w="459739" h="196214">
                  <a:moveTo>
                    <a:pt x="459092" y="66814"/>
                  </a:moveTo>
                  <a:lnTo>
                    <a:pt x="459054" y="54762"/>
                  </a:lnTo>
                  <a:lnTo>
                    <a:pt x="438442" y="54838"/>
                  </a:lnTo>
                  <a:lnTo>
                    <a:pt x="435127" y="54851"/>
                  </a:lnTo>
                  <a:lnTo>
                    <a:pt x="432447" y="57556"/>
                  </a:lnTo>
                  <a:lnTo>
                    <a:pt x="432473" y="64223"/>
                  </a:lnTo>
                  <a:lnTo>
                    <a:pt x="435178" y="66903"/>
                  </a:lnTo>
                  <a:lnTo>
                    <a:pt x="459092" y="66814"/>
                  </a:lnTo>
                  <a:close/>
                </a:path>
                <a:path w="459739" h="196214">
                  <a:moveTo>
                    <a:pt x="459168" y="83299"/>
                  </a:moveTo>
                  <a:lnTo>
                    <a:pt x="459155" y="79971"/>
                  </a:lnTo>
                  <a:lnTo>
                    <a:pt x="459143" y="76644"/>
                  </a:lnTo>
                  <a:lnTo>
                    <a:pt x="456438" y="73952"/>
                  </a:lnTo>
                  <a:lnTo>
                    <a:pt x="399326" y="74180"/>
                  </a:lnTo>
                  <a:lnTo>
                    <a:pt x="396646" y="76885"/>
                  </a:lnTo>
                  <a:lnTo>
                    <a:pt x="396671" y="83553"/>
                  </a:lnTo>
                  <a:lnTo>
                    <a:pt x="399364" y="86233"/>
                  </a:lnTo>
                  <a:lnTo>
                    <a:pt x="456488" y="86017"/>
                  </a:lnTo>
                  <a:lnTo>
                    <a:pt x="459168" y="83299"/>
                  </a:lnTo>
                  <a:close/>
                </a:path>
                <a:path w="459739" h="196214">
                  <a:moveTo>
                    <a:pt x="459244" y="103797"/>
                  </a:moveTo>
                  <a:lnTo>
                    <a:pt x="459193" y="91744"/>
                  </a:lnTo>
                  <a:lnTo>
                    <a:pt x="438594" y="91821"/>
                  </a:lnTo>
                  <a:lnTo>
                    <a:pt x="435279" y="91833"/>
                  </a:lnTo>
                  <a:lnTo>
                    <a:pt x="432600" y="94538"/>
                  </a:lnTo>
                  <a:lnTo>
                    <a:pt x="432625" y="101206"/>
                  </a:lnTo>
                  <a:lnTo>
                    <a:pt x="435330" y="103886"/>
                  </a:lnTo>
                  <a:lnTo>
                    <a:pt x="459244" y="103797"/>
                  </a:lnTo>
                  <a:close/>
                </a:path>
                <a:path w="459739" h="196214">
                  <a:moveTo>
                    <a:pt x="459308" y="120269"/>
                  </a:moveTo>
                  <a:lnTo>
                    <a:pt x="459295" y="116941"/>
                  </a:lnTo>
                  <a:lnTo>
                    <a:pt x="459282" y="113614"/>
                  </a:lnTo>
                  <a:lnTo>
                    <a:pt x="456577" y="110921"/>
                  </a:lnTo>
                  <a:lnTo>
                    <a:pt x="399465" y="111150"/>
                  </a:lnTo>
                  <a:lnTo>
                    <a:pt x="396786" y="113855"/>
                  </a:lnTo>
                  <a:lnTo>
                    <a:pt x="396811" y="120523"/>
                  </a:lnTo>
                  <a:lnTo>
                    <a:pt x="399503" y="123202"/>
                  </a:lnTo>
                  <a:lnTo>
                    <a:pt x="456628" y="122974"/>
                  </a:lnTo>
                  <a:lnTo>
                    <a:pt x="459308" y="120269"/>
                  </a:lnTo>
                  <a:close/>
                </a:path>
                <a:path w="459739" h="196214">
                  <a:moveTo>
                    <a:pt x="459384" y="140766"/>
                  </a:moveTo>
                  <a:lnTo>
                    <a:pt x="459333" y="128714"/>
                  </a:lnTo>
                  <a:lnTo>
                    <a:pt x="438734" y="128790"/>
                  </a:lnTo>
                  <a:lnTo>
                    <a:pt x="435419" y="128803"/>
                  </a:lnTo>
                  <a:lnTo>
                    <a:pt x="432739" y="131508"/>
                  </a:lnTo>
                  <a:lnTo>
                    <a:pt x="432765" y="138176"/>
                  </a:lnTo>
                  <a:lnTo>
                    <a:pt x="435470" y="140855"/>
                  </a:lnTo>
                  <a:lnTo>
                    <a:pt x="459384" y="140766"/>
                  </a:lnTo>
                  <a:close/>
                </a:path>
                <a:path w="459739" h="196214">
                  <a:moveTo>
                    <a:pt x="459460" y="157238"/>
                  </a:moveTo>
                  <a:lnTo>
                    <a:pt x="459447" y="153911"/>
                  </a:lnTo>
                  <a:lnTo>
                    <a:pt x="459435" y="150583"/>
                  </a:lnTo>
                  <a:lnTo>
                    <a:pt x="456730" y="147891"/>
                  </a:lnTo>
                  <a:lnTo>
                    <a:pt x="399618" y="148120"/>
                  </a:lnTo>
                  <a:lnTo>
                    <a:pt x="396938" y="150825"/>
                  </a:lnTo>
                  <a:lnTo>
                    <a:pt x="396963" y="157492"/>
                  </a:lnTo>
                  <a:lnTo>
                    <a:pt x="399656" y="160172"/>
                  </a:lnTo>
                  <a:lnTo>
                    <a:pt x="456780" y="159943"/>
                  </a:lnTo>
                  <a:lnTo>
                    <a:pt x="459460" y="157238"/>
                  </a:lnTo>
                  <a:close/>
                </a:path>
                <a:path w="459739" h="196214">
                  <a:moveTo>
                    <a:pt x="459536" y="177736"/>
                  </a:moveTo>
                  <a:lnTo>
                    <a:pt x="459498" y="165671"/>
                  </a:lnTo>
                  <a:lnTo>
                    <a:pt x="438886" y="165760"/>
                  </a:lnTo>
                  <a:lnTo>
                    <a:pt x="435571" y="165773"/>
                  </a:lnTo>
                  <a:lnTo>
                    <a:pt x="432892" y="168478"/>
                  </a:lnTo>
                  <a:lnTo>
                    <a:pt x="432917" y="175145"/>
                  </a:lnTo>
                  <a:lnTo>
                    <a:pt x="435622" y="177825"/>
                  </a:lnTo>
                  <a:lnTo>
                    <a:pt x="459536" y="177736"/>
                  </a:lnTo>
                  <a:close/>
                </a:path>
              </a:pathLst>
            </a:custGeom>
            <a:solidFill>
              <a:srgbClr val="F8F8F8"/>
            </a:solidFill>
          </p:spPr>
          <p:txBody>
            <a:bodyPr wrap="square" lIns="0" tIns="0" rIns="0" bIns="0" rtlCol="0"/>
            <a:lstStyle/>
            <a:p>
              <a:pPr defTabSz="623438"/>
              <a:endParaRPr sz="1227" kern="0">
                <a:solidFill>
                  <a:sysClr val="windowText" lastClr="000000"/>
                </a:solidFill>
              </a:endParaRPr>
            </a:p>
          </p:txBody>
        </p:sp>
        <p:sp>
          <p:nvSpPr>
            <p:cNvPr id="92" name="object 92"/>
            <p:cNvSpPr/>
            <p:nvPr/>
          </p:nvSpPr>
          <p:spPr>
            <a:xfrm>
              <a:off x="5727890" y="4723078"/>
              <a:ext cx="459740" cy="179705"/>
            </a:xfrm>
            <a:custGeom>
              <a:avLst/>
              <a:gdLst/>
              <a:ahLst/>
              <a:cxnLst/>
              <a:rect l="l" t="t" r="r" b="b"/>
              <a:pathLst>
                <a:path w="459739" h="179704">
                  <a:moveTo>
                    <a:pt x="26644" y="11074"/>
                  </a:moveTo>
                  <a:lnTo>
                    <a:pt x="26619" y="4406"/>
                  </a:lnTo>
                  <a:lnTo>
                    <a:pt x="23914" y="1727"/>
                  </a:lnTo>
                  <a:lnTo>
                    <a:pt x="0" y="1816"/>
                  </a:lnTo>
                  <a:lnTo>
                    <a:pt x="38" y="13868"/>
                  </a:lnTo>
                  <a:lnTo>
                    <a:pt x="20650" y="13792"/>
                  </a:lnTo>
                  <a:lnTo>
                    <a:pt x="23964" y="13779"/>
                  </a:lnTo>
                  <a:lnTo>
                    <a:pt x="26644" y="11074"/>
                  </a:lnTo>
                  <a:close/>
                </a:path>
                <a:path w="459739" h="179704">
                  <a:moveTo>
                    <a:pt x="26797" y="48044"/>
                  </a:moveTo>
                  <a:lnTo>
                    <a:pt x="26771" y="41376"/>
                  </a:lnTo>
                  <a:lnTo>
                    <a:pt x="24066" y="38696"/>
                  </a:lnTo>
                  <a:lnTo>
                    <a:pt x="152" y="38785"/>
                  </a:lnTo>
                  <a:lnTo>
                    <a:pt x="203" y="50838"/>
                  </a:lnTo>
                  <a:lnTo>
                    <a:pt x="20802" y="50761"/>
                  </a:lnTo>
                  <a:lnTo>
                    <a:pt x="24117" y="50749"/>
                  </a:lnTo>
                  <a:lnTo>
                    <a:pt x="26797" y="48044"/>
                  </a:lnTo>
                  <a:close/>
                </a:path>
                <a:path w="459739" h="179704">
                  <a:moveTo>
                    <a:pt x="26949" y="85026"/>
                  </a:moveTo>
                  <a:lnTo>
                    <a:pt x="26924" y="78359"/>
                  </a:lnTo>
                  <a:lnTo>
                    <a:pt x="24218" y="75679"/>
                  </a:lnTo>
                  <a:lnTo>
                    <a:pt x="304" y="75768"/>
                  </a:lnTo>
                  <a:lnTo>
                    <a:pt x="342" y="87820"/>
                  </a:lnTo>
                  <a:lnTo>
                    <a:pt x="20955" y="87744"/>
                  </a:lnTo>
                  <a:lnTo>
                    <a:pt x="24269" y="87731"/>
                  </a:lnTo>
                  <a:lnTo>
                    <a:pt x="26949" y="85026"/>
                  </a:lnTo>
                  <a:close/>
                </a:path>
                <a:path w="459739" h="179704">
                  <a:moveTo>
                    <a:pt x="27089" y="121996"/>
                  </a:moveTo>
                  <a:lnTo>
                    <a:pt x="27063" y="115328"/>
                  </a:lnTo>
                  <a:lnTo>
                    <a:pt x="24358" y="112649"/>
                  </a:lnTo>
                  <a:lnTo>
                    <a:pt x="444" y="112737"/>
                  </a:lnTo>
                  <a:lnTo>
                    <a:pt x="482" y="124790"/>
                  </a:lnTo>
                  <a:lnTo>
                    <a:pt x="21094" y="124714"/>
                  </a:lnTo>
                  <a:lnTo>
                    <a:pt x="24409" y="124701"/>
                  </a:lnTo>
                  <a:lnTo>
                    <a:pt x="27089" y="121996"/>
                  </a:lnTo>
                  <a:close/>
                </a:path>
                <a:path w="459739" h="179704">
                  <a:moveTo>
                    <a:pt x="27241" y="158978"/>
                  </a:moveTo>
                  <a:lnTo>
                    <a:pt x="27216" y="152311"/>
                  </a:lnTo>
                  <a:lnTo>
                    <a:pt x="24511" y="149631"/>
                  </a:lnTo>
                  <a:lnTo>
                    <a:pt x="596" y="149720"/>
                  </a:lnTo>
                  <a:lnTo>
                    <a:pt x="635" y="161772"/>
                  </a:lnTo>
                  <a:lnTo>
                    <a:pt x="21247" y="161696"/>
                  </a:lnTo>
                  <a:lnTo>
                    <a:pt x="24561" y="161683"/>
                  </a:lnTo>
                  <a:lnTo>
                    <a:pt x="27241" y="158978"/>
                  </a:lnTo>
                  <a:close/>
                </a:path>
                <a:path w="459739" h="179704">
                  <a:moveTo>
                    <a:pt x="62611" y="28727"/>
                  </a:moveTo>
                  <a:lnTo>
                    <a:pt x="62598" y="25400"/>
                  </a:lnTo>
                  <a:lnTo>
                    <a:pt x="62585" y="22072"/>
                  </a:lnTo>
                  <a:lnTo>
                    <a:pt x="59880" y="19380"/>
                  </a:lnTo>
                  <a:lnTo>
                    <a:pt x="2768" y="19608"/>
                  </a:lnTo>
                  <a:lnTo>
                    <a:pt x="88" y="22313"/>
                  </a:lnTo>
                  <a:lnTo>
                    <a:pt x="114" y="28981"/>
                  </a:lnTo>
                  <a:lnTo>
                    <a:pt x="2806" y="31661"/>
                  </a:lnTo>
                  <a:lnTo>
                    <a:pt x="59931" y="31432"/>
                  </a:lnTo>
                  <a:lnTo>
                    <a:pt x="62611" y="28727"/>
                  </a:lnTo>
                  <a:close/>
                </a:path>
                <a:path w="459739" h="179704">
                  <a:moveTo>
                    <a:pt x="62750" y="65697"/>
                  </a:moveTo>
                  <a:lnTo>
                    <a:pt x="62738" y="62369"/>
                  </a:lnTo>
                  <a:lnTo>
                    <a:pt x="62725" y="59042"/>
                  </a:lnTo>
                  <a:lnTo>
                    <a:pt x="60032" y="56349"/>
                  </a:lnTo>
                  <a:lnTo>
                    <a:pt x="2908" y="56578"/>
                  </a:lnTo>
                  <a:lnTo>
                    <a:pt x="228" y="59283"/>
                  </a:lnTo>
                  <a:lnTo>
                    <a:pt x="254" y="65951"/>
                  </a:lnTo>
                  <a:lnTo>
                    <a:pt x="2946" y="68630"/>
                  </a:lnTo>
                  <a:lnTo>
                    <a:pt x="60071" y="68402"/>
                  </a:lnTo>
                  <a:lnTo>
                    <a:pt x="62750" y="65697"/>
                  </a:lnTo>
                  <a:close/>
                </a:path>
                <a:path w="459739" h="179704">
                  <a:moveTo>
                    <a:pt x="62903" y="102666"/>
                  </a:moveTo>
                  <a:lnTo>
                    <a:pt x="62890" y="99339"/>
                  </a:lnTo>
                  <a:lnTo>
                    <a:pt x="62877" y="96012"/>
                  </a:lnTo>
                  <a:lnTo>
                    <a:pt x="60172" y="93319"/>
                  </a:lnTo>
                  <a:lnTo>
                    <a:pt x="3060" y="93548"/>
                  </a:lnTo>
                  <a:lnTo>
                    <a:pt x="381" y="96253"/>
                  </a:lnTo>
                  <a:lnTo>
                    <a:pt x="406" y="102920"/>
                  </a:lnTo>
                  <a:lnTo>
                    <a:pt x="3098" y="105600"/>
                  </a:lnTo>
                  <a:lnTo>
                    <a:pt x="60223" y="105384"/>
                  </a:lnTo>
                  <a:lnTo>
                    <a:pt x="62903" y="102666"/>
                  </a:lnTo>
                  <a:close/>
                </a:path>
                <a:path w="459739" h="179704">
                  <a:moveTo>
                    <a:pt x="63042" y="139649"/>
                  </a:moveTo>
                  <a:lnTo>
                    <a:pt x="63030" y="136321"/>
                  </a:lnTo>
                  <a:lnTo>
                    <a:pt x="63017" y="132994"/>
                  </a:lnTo>
                  <a:lnTo>
                    <a:pt x="60325" y="130302"/>
                  </a:lnTo>
                  <a:lnTo>
                    <a:pt x="3200" y="130530"/>
                  </a:lnTo>
                  <a:lnTo>
                    <a:pt x="520" y="133235"/>
                  </a:lnTo>
                  <a:lnTo>
                    <a:pt x="546" y="139903"/>
                  </a:lnTo>
                  <a:lnTo>
                    <a:pt x="3251" y="142582"/>
                  </a:lnTo>
                  <a:lnTo>
                    <a:pt x="60363" y="142367"/>
                  </a:lnTo>
                  <a:lnTo>
                    <a:pt x="63042" y="139649"/>
                  </a:lnTo>
                  <a:close/>
                </a:path>
                <a:path w="459739" h="179704">
                  <a:moveTo>
                    <a:pt x="63195" y="176618"/>
                  </a:moveTo>
                  <a:lnTo>
                    <a:pt x="63182" y="173291"/>
                  </a:lnTo>
                  <a:lnTo>
                    <a:pt x="63169" y="169964"/>
                  </a:lnTo>
                  <a:lnTo>
                    <a:pt x="60464" y="167271"/>
                  </a:lnTo>
                  <a:lnTo>
                    <a:pt x="3352" y="167500"/>
                  </a:lnTo>
                  <a:lnTo>
                    <a:pt x="673" y="170205"/>
                  </a:lnTo>
                  <a:lnTo>
                    <a:pt x="698" y="176872"/>
                  </a:lnTo>
                  <a:lnTo>
                    <a:pt x="3390" y="179552"/>
                  </a:lnTo>
                  <a:lnTo>
                    <a:pt x="60515" y="179324"/>
                  </a:lnTo>
                  <a:lnTo>
                    <a:pt x="63195" y="176618"/>
                  </a:lnTo>
                  <a:close/>
                </a:path>
                <a:path w="459739" h="179704">
                  <a:moveTo>
                    <a:pt x="98691" y="10782"/>
                  </a:moveTo>
                  <a:lnTo>
                    <a:pt x="98679" y="7454"/>
                  </a:lnTo>
                  <a:lnTo>
                    <a:pt x="98666" y="4127"/>
                  </a:lnTo>
                  <a:lnTo>
                    <a:pt x="95973" y="1435"/>
                  </a:lnTo>
                  <a:lnTo>
                    <a:pt x="38849" y="1663"/>
                  </a:lnTo>
                  <a:lnTo>
                    <a:pt x="36169" y="4368"/>
                  </a:lnTo>
                  <a:lnTo>
                    <a:pt x="36195" y="11036"/>
                  </a:lnTo>
                  <a:lnTo>
                    <a:pt x="38900" y="13716"/>
                  </a:lnTo>
                  <a:lnTo>
                    <a:pt x="96012" y="13487"/>
                  </a:lnTo>
                  <a:lnTo>
                    <a:pt x="98691" y="10782"/>
                  </a:lnTo>
                  <a:close/>
                </a:path>
                <a:path w="459739" h="179704">
                  <a:moveTo>
                    <a:pt x="98831" y="47752"/>
                  </a:moveTo>
                  <a:lnTo>
                    <a:pt x="98818" y="44424"/>
                  </a:lnTo>
                  <a:lnTo>
                    <a:pt x="98806" y="41097"/>
                  </a:lnTo>
                  <a:lnTo>
                    <a:pt x="96100" y="38404"/>
                  </a:lnTo>
                  <a:lnTo>
                    <a:pt x="38989" y="38633"/>
                  </a:lnTo>
                  <a:lnTo>
                    <a:pt x="36309" y="41338"/>
                  </a:lnTo>
                  <a:lnTo>
                    <a:pt x="36334" y="48006"/>
                  </a:lnTo>
                  <a:lnTo>
                    <a:pt x="39027" y="50685"/>
                  </a:lnTo>
                  <a:lnTo>
                    <a:pt x="96151" y="50469"/>
                  </a:lnTo>
                  <a:lnTo>
                    <a:pt x="98831" y="47752"/>
                  </a:lnTo>
                  <a:close/>
                </a:path>
                <a:path w="459739" h="179704">
                  <a:moveTo>
                    <a:pt x="98983" y="84734"/>
                  </a:moveTo>
                  <a:lnTo>
                    <a:pt x="98971" y="81407"/>
                  </a:lnTo>
                  <a:lnTo>
                    <a:pt x="98958" y="78079"/>
                  </a:lnTo>
                  <a:lnTo>
                    <a:pt x="96253" y="75387"/>
                  </a:lnTo>
                  <a:lnTo>
                    <a:pt x="39141" y="75615"/>
                  </a:lnTo>
                  <a:lnTo>
                    <a:pt x="36461" y="78320"/>
                  </a:lnTo>
                  <a:lnTo>
                    <a:pt x="36487" y="84988"/>
                  </a:lnTo>
                  <a:lnTo>
                    <a:pt x="39179" y="87680"/>
                  </a:lnTo>
                  <a:lnTo>
                    <a:pt x="96304" y="87452"/>
                  </a:lnTo>
                  <a:lnTo>
                    <a:pt x="98983" y="84734"/>
                  </a:lnTo>
                  <a:close/>
                </a:path>
                <a:path w="459739" h="179704">
                  <a:moveTo>
                    <a:pt x="99123" y="121704"/>
                  </a:moveTo>
                  <a:lnTo>
                    <a:pt x="99110" y="118376"/>
                  </a:lnTo>
                  <a:lnTo>
                    <a:pt x="99098" y="115049"/>
                  </a:lnTo>
                  <a:lnTo>
                    <a:pt x="96405" y="112356"/>
                  </a:lnTo>
                  <a:lnTo>
                    <a:pt x="39281" y="112585"/>
                  </a:lnTo>
                  <a:lnTo>
                    <a:pt x="36601" y="115290"/>
                  </a:lnTo>
                  <a:lnTo>
                    <a:pt x="36626" y="121958"/>
                  </a:lnTo>
                  <a:lnTo>
                    <a:pt x="39331" y="124637"/>
                  </a:lnTo>
                  <a:lnTo>
                    <a:pt x="96443" y="124421"/>
                  </a:lnTo>
                  <a:lnTo>
                    <a:pt x="99123" y="121704"/>
                  </a:lnTo>
                  <a:close/>
                </a:path>
                <a:path w="459739" h="179704">
                  <a:moveTo>
                    <a:pt x="99275" y="158686"/>
                  </a:moveTo>
                  <a:lnTo>
                    <a:pt x="99263" y="155359"/>
                  </a:lnTo>
                  <a:lnTo>
                    <a:pt x="99250" y="152031"/>
                  </a:lnTo>
                  <a:lnTo>
                    <a:pt x="96558" y="149339"/>
                  </a:lnTo>
                  <a:lnTo>
                    <a:pt x="39433" y="149567"/>
                  </a:lnTo>
                  <a:lnTo>
                    <a:pt x="36753" y="152273"/>
                  </a:lnTo>
                  <a:lnTo>
                    <a:pt x="36779" y="158940"/>
                  </a:lnTo>
                  <a:lnTo>
                    <a:pt x="39484" y="161620"/>
                  </a:lnTo>
                  <a:lnTo>
                    <a:pt x="96596" y="161391"/>
                  </a:lnTo>
                  <a:lnTo>
                    <a:pt x="99275" y="158686"/>
                  </a:lnTo>
                  <a:close/>
                </a:path>
                <a:path w="459739" h="179704">
                  <a:moveTo>
                    <a:pt x="134645" y="28435"/>
                  </a:moveTo>
                  <a:lnTo>
                    <a:pt x="134632" y="25107"/>
                  </a:lnTo>
                  <a:lnTo>
                    <a:pt x="134620" y="21780"/>
                  </a:lnTo>
                  <a:lnTo>
                    <a:pt x="131914" y="19088"/>
                  </a:lnTo>
                  <a:lnTo>
                    <a:pt x="74803" y="19316"/>
                  </a:lnTo>
                  <a:lnTo>
                    <a:pt x="72123" y="22021"/>
                  </a:lnTo>
                  <a:lnTo>
                    <a:pt x="72148" y="28689"/>
                  </a:lnTo>
                  <a:lnTo>
                    <a:pt x="74841" y="31369"/>
                  </a:lnTo>
                  <a:lnTo>
                    <a:pt x="131965" y="31153"/>
                  </a:lnTo>
                  <a:lnTo>
                    <a:pt x="134645" y="28435"/>
                  </a:lnTo>
                  <a:close/>
                </a:path>
                <a:path w="459739" h="179704">
                  <a:moveTo>
                    <a:pt x="134797" y="65405"/>
                  </a:moveTo>
                  <a:lnTo>
                    <a:pt x="134785" y="62077"/>
                  </a:lnTo>
                  <a:lnTo>
                    <a:pt x="134772" y="58750"/>
                  </a:lnTo>
                  <a:lnTo>
                    <a:pt x="132067" y="56057"/>
                  </a:lnTo>
                  <a:lnTo>
                    <a:pt x="74955" y="56286"/>
                  </a:lnTo>
                  <a:lnTo>
                    <a:pt x="72275" y="58991"/>
                  </a:lnTo>
                  <a:lnTo>
                    <a:pt x="72301" y="65659"/>
                  </a:lnTo>
                  <a:lnTo>
                    <a:pt x="74993" y="68351"/>
                  </a:lnTo>
                  <a:lnTo>
                    <a:pt x="132118" y="68122"/>
                  </a:lnTo>
                  <a:lnTo>
                    <a:pt x="134797" y="65405"/>
                  </a:lnTo>
                  <a:close/>
                </a:path>
                <a:path w="459739" h="179704">
                  <a:moveTo>
                    <a:pt x="134937" y="102387"/>
                  </a:moveTo>
                  <a:lnTo>
                    <a:pt x="134924" y="99060"/>
                  </a:lnTo>
                  <a:lnTo>
                    <a:pt x="134912" y="95732"/>
                  </a:lnTo>
                  <a:lnTo>
                    <a:pt x="132207" y="93040"/>
                  </a:lnTo>
                  <a:lnTo>
                    <a:pt x="75095" y="93268"/>
                  </a:lnTo>
                  <a:lnTo>
                    <a:pt x="72415" y="95973"/>
                  </a:lnTo>
                  <a:lnTo>
                    <a:pt x="72440" y="102641"/>
                  </a:lnTo>
                  <a:lnTo>
                    <a:pt x="75133" y="105321"/>
                  </a:lnTo>
                  <a:lnTo>
                    <a:pt x="132257" y="105105"/>
                  </a:lnTo>
                  <a:lnTo>
                    <a:pt x="134937" y="102387"/>
                  </a:lnTo>
                  <a:close/>
                </a:path>
                <a:path w="459739" h="179704">
                  <a:moveTo>
                    <a:pt x="135089" y="139357"/>
                  </a:moveTo>
                  <a:lnTo>
                    <a:pt x="135077" y="136029"/>
                  </a:lnTo>
                  <a:lnTo>
                    <a:pt x="135064" y="132702"/>
                  </a:lnTo>
                  <a:lnTo>
                    <a:pt x="132359" y="130009"/>
                  </a:lnTo>
                  <a:lnTo>
                    <a:pt x="75247" y="130238"/>
                  </a:lnTo>
                  <a:lnTo>
                    <a:pt x="72567" y="132943"/>
                  </a:lnTo>
                  <a:lnTo>
                    <a:pt x="72593" y="139611"/>
                  </a:lnTo>
                  <a:lnTo>
                    <a:pt x="75285" y="142290"/>
                  </a:lnTo>
                  <a:lnTo>
                    <a:pt x="132410" y="142062"/>
                  </a:lnTo>
                  <a:lnTo>
                    <a:pt x="135089" y="139357"/>
                  </a:lnTo>
                  <a:close/>
                </a:path>
                <a:path w="459739" h="179704">
                  <a:moveTo>
                    <a:pt x="135229" y="176339"/>
                  </a:moveTo>
                  <a:lnTo>
                    <a:pt x="135216" y="173012"/>
                  </a:lnTo>
                  <a:lnTo>
                    <a:pt x="135204" y="169684"/>
                  </a:lnTo>
                  <a:lnTo>
                    <a:pt x="132499" y="166992"/>
                  </a:lnTo>
                  <a:lnTo>
                    <a:pt x="75387" y="167220"/>
                  </a:lnTo>
                  <a:lnTo>
                    <a:pt x="72707" y="169926"/>
                  </a:lnTo>
                  <a:lnTo>
                    <a:pt x="72732" y="176593"/>
                  </a:lnTo>
                  <a:lnTo>
                    <a:pt x="75425" y="179273"/>
                  </a:lnTo>
                  <a:lnTo>
                    <a:pt x="132549" y="179044"/>
                  </a:lnTo>
                  <a:lnTo>
                    <a:pt x="135229" y="176339"/>
                  </a:lnTo>
                  <a:close/>
                </a:path>
                <a:path w="459739" h="179704">
                  <a:moveTo>
                    <a:pt x="170726" y="10502"/>
                  </a:moveTo>
                  <a:lnTo>
                    <a:pt x="170713" y="7175"/>
                  </a:lnTo>
                  <a:lnTo>
                    <a:pt x="170700" y="3848"/>
                  </a:lnTo>
                  <a:lnTo>
                    <a:pt x="167995" y="1155"/>
                  </a:lnTo>
                  <a:lnTo>
                    <a:pt x="110883" y="1384"/>
                  </a:lnTo>
                  <a:lnTo>
                    <a:pt x="108204" y="4089"/>
                  </a:lnTo>
                  <a:lnTo>
                    <a:pt x="108229" y="10756"/>
                  </a:lnTo>
                  <a:lnTo>
                    <a:pt x="110921" y="13436"/>
                  </a:lnTo>
                  <a:lnTo>
                    <a:pt x="168046" y="13208"/>
                  </a:lnTo>
                  <a:lnTo>
                    <a:pt x="170726" y="10502"/>
                  </a:lnTo>
                  <a:close/>
                </a:path>
                <a:path w="459739" h="179704">
                  <a:moveTo>
                    <a:pt x="170878" y="47472"/>
                  </a:moveTo>
                  <a:lnTo>
                    <a:pt x="170865" y="44145"/>
                  </a:lnTo>
                  <a:lnTo>
                    <a:pt x="170853" y="40817"/>
                  </a:lnTo>
                  <a:lnTo>
                    <a:pt x="168148" y="38125"/>
                  </a:lnTo>
                  <a:lnTo>
                    <a:pt x="111023" y="38354"/>
                  </a:lnTo>
                  <a:lnTo>
                    <a:pt x="108356" y="41059"/>
                  </a:lnTo>
                  <a:lnTo>
                    <a:pt x="108381" y="47726"/>
                  </a:lnTo>
                  <a:lnTo>
                    <a:pt x="111074" y="50419"/>
                  </a:lnTo>
                  <a:lnTo>
                    <a:pt x="168198" y="50190"/>
                  </a:lnTo>
                  <a:lnTo>
                    <a:pt x="170878" y="47472"/>
                  </a:lnTo>
                  <a:close/>
                </a:path>
                <a:path w="459739" h="179704">
                  <a:moveTo>
                    <a:pt x="171018" y="84442"/>
                  </a:moveTo>
                  <a:lnTo>
                    <a:pt x="171005" y="81114"/>
                  </a:lnTo>
                  <a:lnTo>
                    <a:pt x="170992" y="77787"/>
                  </a:lnTo>
                  <a:lnTo>
                    <a:pt x="168287" y="75095"/>
                  </a:lnTo>
                  <a:lnTo>
                    <a:pt x="111175" y="75323"/>
                  </a:lnTo>
                  <a:lnTo>
                    <a:pt x="108496" y="78028"/>
                  </a:lnTo>
                  <a:lnTo>
                    <a:pt x="108521" y="84696"/>
                  </a:lnTo>
                  <a:lnTo>
                    <a:pt x="111213" y="87376"/>
                  </a:lnTo>
                  <a:lnTo>
                    <a:pt x="168338" y="87160"/>
                  </a:lnTo>
                  <a:lnTo>
                    <a:pt x="171018" y="84442"/>
                  </a:lnTo>
                  <a:close/>
                </a:path>
                <a:path w="459739" h="179704">
                  <a:moveTo>
                    <a:pt x="171170" y="121424"/>
                  </a:moveTo>
                  <a:lnTo>
                    <a:pt x="171157" y="118097"/>
                  </a:lnTo>
                  <a:lnTo>
                    <a:pt x="171145" y="114769"/>
                  </a:lnTo>
                  <a:lnTo>
                    <a:pt x="168440" y="112077"/>
                  </a:lnTo>
                  <a:lnTo>
                    <a:pt x="111328" y="112306"/>
                  </a:lnTo>
                  <a:lnTo>
                    <a:pt x="108648" y="115011"/>
                  </a:lnTo>
                  <a:lnTo>
                    <a:pt x="108673" y="121678"/>
                  </a:lnTo>
                  <a:lnTo>
                    <a:pt x="111366" y="124358"/>
                  </a:lnTo>
                  <a:lnTo>
                    <a:pt x="168490" y="124129"/>
                  </a:lnTo>
                  <a:lnTo>
                    <a:pt x="171170" y="121424"/>
                  </a:lnTo>
                  <a:close/>
                </a:path>
                <a:path w="459739" h="179704">
                  <a:moveTo>
                    <a:pt x="171310" y="158394"/>
                  </a:moveTo>
                  <a:lnTo>
                    <a:pt x="171297" y="155067"/>
                  </a:lnTo>
                  <a:lnTo>
                    <a:pt x="171284" y="151739"/>
                  </a:lnTo>
                  <a:lnTo>
                    <a:pt x="168579" y="149047"/>
                  </a:lnTo>
                  <a:lnTo>
                    <a:pt x="111467" y="149275"/>
                  </a:lnTo>
                  <a:lnTo>
                    <a:pt x="108788" y="151980"/>
                  </a:lnTo>
                  <a:lnTo>
                    <a:pt x="108813" y="158648"/>
                  </a:lnTo>
                  <a:lnTo>
                    <a:pt x="111506" y="161328"/>
                  </a:lnTo>
                  <a:lnTo>
                    <a:pt x="168630" y="161112"/>
                  </a:lnTo>
                  <a:lnTo>
                    <a:pt x="171310" y="158394"/>
                  </a:lnTo>
                  <a:close/>
                </a:path>
                <a:path w="459739" h="179704">
                  <a:moveTo>
                    <a:pt x="206679" y="28155"/>
                  </a:moveTo>
                  <a:lnTo>
                    <a:pt x="206667" y="24828"/>
                  </a:lnTo>
                  <a:lnTo>
                    <a:pt x="206654" y="21501"/>
                  </a:lnTo>
                  <a:lnTo>
                    <a:pt x="203949" y="18808"/>
                  </a:lnTo>
                  <a:lnTo>
                    <a:pt x="146837" y="19037"/>
                  </a:lnTo>
                  <a:lnTo>
                    <a:pt x="144157" y="21742"/>
                  </a:lnTo>
                  <a:lnTo>
                    <a:pt x="144183" y="28409"/>
                  </a:lnTo>
                  <a:lnTo>
                    <a:pt x="146875" y="31089"/>
                  </a:lnTo>
                  <a:lnTo>
                    <a:pt x="204000" y="30861"/>
                  </a:lnTo>
                  <a:lnTo>
                    <a:pt x="206679" y="28155"/>
                  </a:lnTo>
                  <a:close/>
                </a:path>
                <a:path w="459739" h="179704">
                  <a:moveTo>
                    <a:pt x="206832" y="65125"/>
                  </a:moveTo>
                  <a:lnTo>
                    <a:pt x="206819" y="61798"/>
                  </a:lnTo>
                  <a:lnTo>
                    <a:pt x="206806" y="58470"/>
                  </a:lnTo>
                  <a:lnTo>
                    <a:pt x="204114" y="55778"/>
                  </a:lnTo>
                  <a:lnTo>
                    <a:pt x="146989" y="56007"/>
                  </a:lnTo>
                  <a:lnTo>
                    <a:pt x="144310" y="58712"/>
                  </a:lnTo>
                  <a:lnTo>
                    <a:pt x="144335" y="65379"/>
                  </a:lnTo>
                  <a:lnTo>
                    <a:pt x="147027" y="68059"/>
                  </a:lnTo>
                  <a:lnTo>
                    <a:pt x="204152" y="67843"/>
                  </a:lnTo>
                  <a:lnTo>
                    <a:pt x="206832" y="65125"/>
                  </a:lnTo>
                  <a:close/>
                </a:path>
                <a:path w="459739" h="179704">
                  <a:moveTo>
                    <a:pt x="206971" y="102095"/>
                  </a:moveTo>
                  <a:lnTo>
                    <a:pt x="206959" y="98767"/>
                  </a:lnTo>
                  <a:lnTo>
                    <a:pt x="206946" y="95440"/>
                  </a:lnTo>
                  <a:lnTo>
                    <a:pt x="204254" y="92748"/>
                  </a:lnTo>
                  <a:lnTo>
                    <a:pt x="147129" y="92976"/>
                  </a:lnTo>
                  <a:lnTo>
                    <a:pt x="144449" y="95681"/>
                  </a:lnTo>
                  <a:lnTo>
                    <a:pt x="144475" y="102349"/>
                  </a:lnTo>
                  <a:lnTo>
                    <a:pt x="147167" y="105029"/>
                  </a:lnTo>
                  <a:lnTo>
                    <a:pt x="204292" y="104813"/>
                  </a:lnTo>
                  <a:lnTo>
                    <a:pt x="206971" y="102095"/>
                  </a:lnTo>
                  <a:close/>
                </a:path>
                <a:path w="459739" h="179704">
                  <a:moveTo>
                    <a:pt x="207124" y="139077"/>
                  </a:moveTo>
                  <a:lnTo>
                    <a:pt x="207111" y="135750"/>
                  </a:lnTo>
                  <a:lnTo>
                    <a:pt x="207098" y="132422"/>
                  </a:lnTo>
                  <a:lnTo>
                    <a:pt x="204393" y="129730"/>
                  </a:lnTo>
                  <a:lnTo>
                    <a:pt x="147281" y="129959"/>
                  </a:lnTo>
                  <a:lnTo>
                    <a:pt x="144602" y="132664"/>
                  </a:lnTo>
                  <a:lnTo>
                    <a:pt x="144627" y="139331"/>
                  </a:lnTo>
                  <a:lnTo>
                    <a:pt x="147320" y="142011"/>
                  </a:lnTo>
                  <a:lnTo>
                    <a:pt x="204444" y="141782"/>
                  </a:lnTo>
                  <a:lnTo>
                    <a:pt x="207124" y="139077"/>
                  </a:lnTo>
                  <a:close/>
                </a:path>
                <a:path w="459739" h="179704">
                  <a:moveTo>
                    <a:pt x="207276" y="176047"/>
                  </a:moveTo>
                  <a:lnTo>
                    <a:pt x="207264" y="172720"/>
                  </a:lnTo>
                  <a:lnTo>
                    <a:pt x="207251" y="169392"/>
                  </a:lnTo>
                  <a:lnTo>
                    <a:pt x="204558" y="166700"/>
                  </a:lnTo>
                  <a:lnTo>
                    <a:pt x="147434" y="166928"/>
                  </a:lnTo>
                  <a:lnTo>
                    <a:pt x="144754" y="169633"/>
                  </a:lnTo>
                  <a:lnTo>
                    <a:pt x="144780" y="176301"/>
                  </a:lnTo>
                  <a:lnTo>
                    <a:pt x="147472" y="178981"/>
                  </a:lnTo>
                  <a:lnTo>
                    <a:pt x="204597" y="178765"/>
                  </a:lnTo>
                  <a:lnTo>
                    <a:pt x="207276" y="176047"/>
                  </a:lnTo>
                  <a:close/>
                </a:path>
                <a:path w="459739" h="179704">
                  <a:moveTo>
                    <a:pt x="242760" y="10210"/>
                  </a:moveTo>
                  <a:lnTo>
                    <a:pt x="242747" y="6883"/>
                  </a:lnTo>
                  <a:lnTo>
                    <a:pt x="242735" y="3556"/>
                  </a:lnTo>
                  <a:lnTo>
                    <a:pt x="240030" y="863"/>
                  </a:lnTo>
                  <a:lnTo>
                    <a:pt x="182918" y="1092"/>
                  </a:lnTo>
                  <a:lnTo>
                    <a:pt x="180238" y="3797"/>
                  </a:lnTo>
                  <a:lnTo>
                    <a:pt x="180263" y="10464"/>
                  </a:lnTo>
                  <a:lnTo>
                    <a:pt x="182956" y="13144"/>
                  </a:lnTo>
                  <a:lnTo>
                    <a:pt x="240080" y="12928"/>
                  </a:lnTo>
                  <a:lnTo>
                    <a:pt x="242760" y="10210"/>
                  </a:lnTo>
                  <a:close/>
                </a:path>
                <a:path w="459739" h="179704">
                  <a:moveTo>
                    <a:pt x="242912" y="47180"/>
                  </a:moveTo>
                  <a:lnTo>
                    <a:pt x="242900" y="43853"/>
                  </a:lnTo>
                  <a:lnTo>
                    <a:pt x="242887" y="40525"/>
                  </a:lnTo>
                  <a:lnTo>
                    <a:pt x="240182" y="37833"/>
                  </a:lnTo>
                  <a:lnTo>
                    <a:pt x="183070" y="38061"/>
                  </a:lnTo>
                  <a:lnTo>
                    <a:pt x="180390" y="40767"/>
                  </a:lnTo>
                  <a:lnTo>
                    <a:pt x="180416" y="47434"/>
                  </a:lnTo>
                  <a:lnTo>
                    <a:pt x="183108" y="50114"/>
                  </a:lnTo>
                  <a:lnTo>
                    <a:pt x="240233" y="49885"/>
                  </a:lnTo>
                  <a:lnTo>
                    <a:pt x="242912" y="47180"/>
                  </a:lnTo>
                  <a:close/>
                </a:path>
                <a:path w="459739" h="179704">
                  <a:moveTo>
                    <a:pt x="243065" y="84162"/>
                  </a:moveTo>
                  <a:lnTo>
                    <a:pt x="243052" y="80835"/>
                  </a:lnTo>
                  <a:lnTo>
                    <a:pt x="243039" y="77508"/>
                  </a:lnTo>
                  <a:lnTo>
                    <a:pt x="240334" y="74815"/>
                  </a:lnTo>
                  <a:lnTo>
                    <a:pt x="183222" y="75044"/>
                  </a:lnTo>
                  <a:lnTo>
                    <a:pt x="180543" y="77749"/>
                  </a:lnTo>
                  <a:lnTo>
                    <a:pt x="180568" y="84416"/>
                  </a:lnTo>
                  <a:lnTo>
                    <a:pt x="183261" y="87096"/>
                  </a:lnTo>
                  <a:lnTo>
                    <a:pt x="240385" y="86868"/>
                  </a:lnTo>
                  <a:lnTo>
                    <a:pt x="243065" y="84162"/>
                  </a:lnTo>
                  <a:close/>
                </a:path>
                <a:path w="459739" h="179704">
                  <a:moveTo>
                    <a:pt x="243205" y="121132"/>
                  </a:moveTo>
                  <a:lnTo>
                    <a:pt x="243192" y="117805"/>
                  </a:lnTo>
                  <a:lnTo>
                    <a:pt x="243179" y="114477"/>
                  </a:lnTo>
                  <a:lnTo>
                    <a:pt x="240474" y="111785"/>
                  </a:lnTo>
                  <a:lnTo>
                    <a:pt x="183362" y="112014"/>
                  </a:lnTo>
                  <a:lnTo>
                    <a:pt x="180682" y="114719"/>
                  </a:lnTo>
                  <a:lnTo>
                    <a:pt x="180708" y="121386"/>
                  </a:lnTo>
                  <a:lnTo>
                    <a:pt x="183413" y="124066"/>
                  </a:lnTo>
                  <a:lnTo>
                    <a:pt x="240525" y="123837"/>
                  </a:lnTo>
                  <a:lnTo>
                    <a:pt x="243205" y="121132"/>
                  </a:lnTo>
                  <a:close/>
                </a:path>
                <a:path w="459739" h="179704">
                  <a:moveTo>
                    <a:pt x="243357" y="158102"/>
                  </a:moveTo>
                  <a:lnTo>
                    <a:pt x="243344" y="154774"/>
                  </a:lnTo>
                  <a:lnTo>
                    <a:pt x="243332" y="151447"/>
                  </a:lnTo>
                  <a:lnTo>
                    <a:pt x="240626" y="148755"/>
                  </a:lnTo>
                  <a:lnTo>
                    <a:pt x="183515" y="148983"/>
                  </a:lnTo>
                  <a:lnTo>
                    <a:pt x="180835" y="151688"/>
                  </a:lnTo>
                  <a:lnTo>
                    <a:pt x="180860" y="158356"/>
                  </a:lnTo>
                  <a:lnTo>
                    <a:pt x="183553" y="161036"/>
                  </a:lnTo>
                  <a:lnTo>
                    <a:pt x="240677" y="160807"/>
                  </a:lnTo>
                  <a:lnTo>
                    <a:pt x="243357" y="158102"/>
                  </a:lnTo>
                  <a:close/>
                </a:path>
                <a:path w="459739" h="179704">
                  <a:moveTo>
                    <a:pt x="278726" y="27863"/>
                  </a:moveTo>
                  <a:lnTo>
                    <a:pt x="278714" y="24536"/>
                  </a:lnTo>
                  <a:lnTo>
                    <a:pt x="278701" y="21209"/>
                  </a:lnTo>
                  <a:lnTo>
                    <a:pt x="275996" y="18516"/>
                  </a:lnTo>
                  <a:lnTo>
                    <a:pt x="218884" y="18745"/>
                  </a:lnTo>
                  <a:lnTo>
                    <a:pt x="216204" y="21463"/>
                  </a:lnTo>
                  <a:lnTo>
                    <a:pt x="216230" y="28117"/>
                  </a:lnTo>
                  <a:lnTo>
                    <a:pt x="218922" y="30797"/>
                  </a:lnTo>
                  <a:lnTo>
                    <a:pt x="276047" y="30581"/>
                  </a:lnTo>
                  <a:lnTo>
                    <a:pt x="278726" y="27863"/>
                  </a:lnTo>
                  <a:close/>
                </a:path>
                <a:path w="459739" h="179704">
                  <a:moveTo>
                    <a:pt x="278879" y="64833"/>
                  </a:moveTo>
                  <a:lnTo>
                    <a:pt x="278866" y="61506"/>
                  </a:lnTo>
                  <a:lnTo>
                    <a:pt x="278853" y="58178"/>
                  </a:lnTo>
                  <a:lnTo>
                    <a:pt x="276148" y="55486"/>
                  </a:lnTo>
                  <a:lnTo>
                    <a:pt x="219036" y="55714"/>
                  </a:lnTo>
                  <a:lnTo>
                    <a:pt x="216357" y="58420"/>
                  </a:lnTo>
                  <a:lnTo>
                    <a:pt x="216382" y="65087"/>
                  </a:lnTo>
                  <a:lnTo>
                    <a:pt x="219075" y="67767"/>
                  </a:lnTo>
                  <a:lnTo>
                    <a:pt x="276199" y="67538"/>
                  </a:lnTo>
                  <a:lnTo>
                    <a:pt x="278879" y="64833"/>
                  </a:lnTo>
                  <a:close/>
                </a:path>
                <a:path w="459739" h="179704">
                  <a:moveTo>
                    <a:pt x="279019" y="101815"/>
                  </a:moveTo>
                  <a:lnTo>
                    <a:pt x="279006" y="98488"/>
                  </a:lnTo>
                  <a:lnTo>
                    <a:pt x="278993" y="95161"/>
                  </a:lnTo>
                  <a:lnTo>
                    <a:pt x="276288" y="92468"/>
                  </a:lnTo>
                  <a:lnTo>
                    <a:pt x="219176" y="92697"/>
                  </a:lnTo>
                  <a:lnTo>
                    <a:pt x="216496" y="95402"/>
                  </a:lnTo>
                  <a:lnTo>
                    <a:pt x="216522" y="102069"/>
                  </a:lnTo>
                  <a:lnTo>
                    <a:pt x="219214" y="104749"/>
                  </a:lnTo>
                  <a:lnTo>
                    <a:pt x="276339" y="104533"/>
                  </a:lnTo>
                  <a:lnTo>
                    <a:pt x="279019" y="101815"/>
                  </a:lnTo>
                  <a:close/>
                </a:path>
                <a:path w="459739" h="179704">
                  <a:moveTo>
                    <a:pt x="279171" y="138785"/>
                  </a:moveTo>
                  <a:lnTo>
                    <a:pt x="279158" y="135458"/>
                  </a:lnTo>
                  <a:lnTo>
                    <a:pt x="279146" y="132130"/>
                  </a:lnTo>
                  <a:lnTo>
                    <a:pt x="276440" y="129438"/>
                  </a:lnTo>
                  <a:lnTo>
                    <a:pt x="219329" y="129667"/>
                  </a:lnTo>
                  <a:lnTo>
                    <a:pt x="216649" y="132372"/>
                  </a:lnTo>
                  <a:lnTo>
                    <a:pt x="216674" y="139039"/>
                  </a:lnTo>
                  <a:lnTo>
                    <a:pt x="219367" y="141719"/>
                  </a:lnTo>
                  <a:lnTo>
                    <a:pt x="276491" y="141503"/>
                  </a:lnTo>
                  <a:lnTo>
                    <a:pt x="279171" y="138785"/>
                  </a:lnTo>
                  <a:close/>
                </a:path>
                <a:path w="459739" h="179704">
                  <a:moveTo>
                    <a:pt x="279311" y="175755"/>
                  </a:moveTo>
                  <a:lnTo>
                    <a:pt x="279298" y="172427"/>
                  </a:lnTo>
                  <a:lnTo>
                    <a:pt x="279285" y="169100"/>
                  </a:lnTo>
                  <a:lnTo>
                    <a:pt x="276580" y="166408"/>
                  </a:lnTo>
                  <a:lnTo>
                    <a:pt x="219468" y="166636"/>
                  </a:lnTo>
                  <a:lnTo>
                    <a:pt x="216789" y="169341"/>
                  </a:lnTo>
                  <a:lnTo>
                    <a:pt x="216814" y="176009"/>
                  </a:lnTo>
                  <a:lnTo>
                    <a:pt x="219506" y="178689"/>
                  </a:lnTo>
                  <a:lnTo>
                    <a:pt x="276631" y="178473"/>
                  </a:lnTo>
                  <a:lnTo>
                    <a:pt x="279311" y="175755"/>
                  </a:lnTo>
                  <a:close/>
                </a:path>
                <a:path w="459739" h="179704">
                  <a:moveTo>
                    <a:pt x="314807" y="9931"/>
                  </a:moveTo>
                  <a:lnTo>
                    <a:pt x="314794" y="6604"/>
                  </a:lnTo>
                  <a:lnTo>
                    <a:pt x="314782" y="3276"/>
                  </a:lnTo>
                  <a:lnTo>
                    <a:pt x="312077" y="584"/>
                  </a:lnTo>
                  <a:lnTo>
                    <a:pt x="254965" y="812"/>
                  </a:lnTo>
                  <a:lnTo>
                    <a:pt x="252285" y="3517"/>
                  </a:lnTo>
                  <a:lnTo>
                    <a:pt x="252310" y="10185"/>
                  </a:lnTo>
                  <a:lnTo>
                    <a:pt x="255003" y="12865"/>
                  </a:lnTo>
                  <a:lnTo>
                    <a:pt x="312127" y="12636"/>
                  </a:lnTo>
                  <a:lnTo>
                    <a:pt x="314807" y="9931"/>
                  </a:lnTo>
                  <a:close/>
                </a:path>
                <a:path w="459739" h="179704">
                  <a:moveTo>
                    <a:pt x="314947" y="46901"/>
                  </a:moveTo>
                  <a:lnTo>
                    <a:pt x="314934" y="43573"/>
                  </a:lnTo>
                  <a:lnTo>
                    <a:pt x="314921" y="40246"/>
                  </a:lnTo>
                  <a:lnTo>
                    <a:pt x="312216" y="37553"/>
                  </a:lnTo>
                  <a:lnTo>
                    <a:pt x="255104" y="37782"/>
                  </a:lnTo>
                  <a:lnTo>
                    <a:pt x="252425" y="40500"/>
                  </a:lnTo>
                  <a:lnTo>
                    <a:pt x="252450" y="47155"/>
                  </a:lnTo>
                  <a:lnTo>
                    <a:pt x="255143" y="49834"/>
                  </a:lnTo>
                  <a:lnTo>
                    <a:pt x="312267" y="49618"/>
                  </a:lnTo>
                  <a:lnTo>
                    <a:pt x="314947" y="46901"/>
                  </a:lnTo>
                  <a:close/>
                </a:path>
                <a:path w="459739" h="179704">
                  <a:moveTo>
                    <a:pt x="315099" y="83870"/>
                  </a:moveTo>
                  <a:lnTo>
                    <a:pt x="315087" y="80543"/>
                  </a:lnTo>
                  <a:lnTo>
                    <a:pt x="315074" y="77216"/>
                  </a:lnTo>
                  <a:lnTo>
                    <a:pt x="312369" y="74523"/>
                  </a:lnTo>
                  <a:lnTo>
                    <a:pt x="255257" y="74752"/>
                  </a:lnTo>
                  <a:lnTo>
                    <a:pt x="252577" y="77457"/>
                  </a:lnTo>
                  <a:lnTo>
                    <a:pt x="252603" y="84124"/>
                  </a:lnTo>
                  <a:lnTo>
                    <a:pt x="255295" y="86804"/>
                  </a:lnTo>
                  <a:lnTo>
                    <a:pt x="312420" y="86575"/>
                  </a:lnTo>
                  <a:lnTo>
                    <a:pt x="315099" y="83870"/>
                  </a:lnTo>
                  <a:close/>
                </a:path>
                <a:path w="459739" h="179704">
                  <a:moveTo>
                    <a:pt x="315252" y="120853"/>
                  </a:moveTo>
                  <a:lnTo>
                    <a:pt x="315239" y="117525"/>
                  </a:lnTo>
                  <a:lnTo>
                    <a:pt x="315226" y="114198"/>
                  </a:lnTo>
                  <a:lnTo>
                    <a:pt x="312521" y="111506"/>
                  </a:lnTo>
                  <a:lnTo>
                    <a:pt x="255409" y="111734"/>
                  </a:lnTo>
                  <a:lnTo>
                    <a:pt x="252730" y="114439"/>
                  </a:lnTo>
                  <a:lnTo>
                    <a:pt x="252755" y="121107"/>
                  </a:lnTo>
                  <a:lnTo>
                    <a:pt x="255447" y="123786"/>
                  </a:lnTo>
                  <a:lnTo>
                    <a:pt x="312572" y="123571"/>
                  </a:lnTo>
                  <a:lnTo>
                    <a:pt x="315252" y="120853"/>
                  </a:lnTo>
                  <a:close/>
                </a:path>
                <a:path w="459739" h="179704">
                  <a:moveTo>
                    <a:pt x="315391" y="157822"/>
                  </a:moveTo>
                  <a:lnTo>
                    <a:pt x="315379" y="154495"/>
                  </a:lnTo>
                  <a:lnTo>
                    <a:pt x="315366" y="151168"/>
                  </a:lnTo>
                  <a:lnTo>
                    <a:pt x="312661" y="148475"/>
                  </a:lnTo>
                  <a:lnTo>
                    <a:pt x="255549" y="148704"/>
                  </a:lnTo>
                  <a:lnTo>
                    <a:pt x="252869" y="151409"/>
                  </a:lnTo>
                  <a:lnTo>
                    <a:pt x="252895" y="158076"/>
                  </a:lnTo>
                  <a:lnTo>
                    <a:pt x="255587" y="160756"/>
                  </a:lnTo>
                  <a:lnTo>
                    <a:pt x="312712" y="160540"/>
                  </a:lnTo>
                  <a:lnTo>
                    <a:pt x="315391" y="157822"/>
                  </a:lnTo>
                  <a:close/>
                </a:path>
                <a:path w="459739" h="179704">
                  <a:moveTo>
                    <a:pt x="350761" y="27571"/>
                  </a:moveTo>
                  <a:lnTo>
                    <a:pt x="350748" y="24244"/>
                  </a:lnTo>
                  <a:lnTo>
                    <a:pt x="350735" y="20916"/>
                  </a:lnTo>
                  <a:lnTo>
                    <a:pt x="348030" y="18224"/>
                  </a:lnTo>
                  <a:lnTo>
                    <a:pt x="290918" y="18453"/>
                  </a:lnTo>
                  <a:lnTo>
                    <a:pt x="288239" y="21158"/>
                  </a:lnTo>
                  <a:lnTo>
                    <a:pt x="288264" y="27825"/>
                  </a:lnTo>
                  <a:lnTo>
                    <a:pt x="290957" y="30505"/>
                  </a:lnTo>
                  <a:lnTo>
                    <a:pt x="348081" y="30289"/>
                  </a:lnTo>
                  <a:lnTo>
                    <a:pt x="350761" y="27571"/>
                  </a:lnTo>
                  <a:close/>
                </a:path>
                <a:path w="459739" h="179704">
                  <a:moveTo>
                    <a:pt x="350913" y="64554"/>
                  </a:moveTo>
                  <a:lnTo>
                    <a:pt x="350901" y="61226"/>
                  </a:lnTo>
                  <a:lnTo>
                    <a:pt x="350888" y="57899"/>
                  </a:lnTo>
                  <a:lnTo>
                    <a:pt x="348183" y="55206"/>
                  </a:lnTo>
                  <a:lnTo>
                    <a:pt x="291071" y="55435"/>
                  </a:lnTo>
                  <a:lnTo>
                    <a:pt x="288391" y="58140"/>
                  </a:lnTo>
                  <a:lnTo>
                    <a:pt x="288417" y="64808"/>
                  </a:lnTo>
                  <a:lnTo>
                    <a:pt x="291109" y="67487"/>
                  </a:lnTo>
                  <a:lnTo>
                    <a:pt x="348234" y="67271"/>
                  </a:lnTo>
                  <a:lnTo>
                    <a:pt x="350913" y="64554"/>
                  </a:lnTo>
                  <a:close/>
                </a:path>
                <a:path w="459739" h="179704">
                  <a:moveTo>
                    <a:pt x="351053" y="101523"/>
                  </a:moveTo>
                  <a:lnTo>
                    <a:pt x="351040" y="98196"/>
                  </a:lnTo>
                  <a:lnTo>
                    <a:pt x="351028" y="94869"/>
                  </a:lnTo>
                  <a:lnTo>
                    <a:pt x="348322" y="92176"/>
                  </a:lnTo>
                  <a:lnTo>
                    <a:pt x="291211" y="92405"/>
                  </a:lnTo>
                  <a:lnTo>
                    <a:pt x="288531" y="95110"/>
                  </a:lnTo>
                  <a:lnTo>
                    <a:pt x="288556" y="101777"/>
                  </a:lnTo>
                  <a:lnTo>
                    <a:pt x="291261" y="104457"/>
                  </a:lnTo>
                  <a:lnTo>
                    <a:pt x="348373" y="104228"/>
                  </a:lnTo>
                  <a:lnTo>
                    <a:pt x="351053" y="101523"/>
                  </a:lnTo>
                  <a:close/>
                </a:path>
                <a:path w="459739" h="179704">
                  <a:moveTo>
                    <a:pt x="351205" y="138506"/>
                  </a:moveTo>
                  <a:lnTo>
                    <a:pt x="351193" y="135178"/>
                  </a:lnTo>
                  <a:lnTo>
                    <a:pt x="351180" y="131851"/>
                  </a:lnTo>
                  <a:lnTo>
                    <a:pt x="348475" y="129159"/>
                  </a:lnTo>
                  <a:lnTo>
                    <a:pt x="291363" y="129387"/>
                  </a:lnTo>
                  <a:lnTo>
                    <a:pt x="288683" y="132092"/>
                  </a:lnTo>
                  <a:lnTo>
                    <a:pt x="288709" y="138760"/>
                  </a:lnTo>
                  <a:lnTo>
                    <a:pt x="291401" y="141439"/>
                  </a:lnTo>
                  <a:lnTo>
                    <a:pt x="348526" y="141211"/>
                  </a:lnTo>
                  <a:lnTo>
                    <a:pt x="351205" y="138506"/>
                  </a:lnTo>
                  <a:close/>
                </a:path>
                <a:path w="459739" h="179704">
                  <a:moveTo>
                    <a:pt x="351345" y="175475"/>
                  </a:moveTo>
                  <a:lnTo>
                    <a:pt x="351332" y="172148"/>
                  </a:lnTo>
                  <a:lnTo>
                    <a:pt x="351320" y="168821"/>
                  </a:lnTo>
                  <a:lnTo>
                    <a:pt x="348615" y="166128"/>
                  </a:lnTo>
                  <a:lnTo>
                    <a:pt x="291503" y="166357"/>
                  </a:lnTo>
                  <a:lnTo>
                    <a:pt x="288823" y="169062"/>
                  </a:lnTo>
                  <a:lnTo>
                    <a:pt x="288848" y="175729"/>
                  </a:lnTo>
                  <a:lnTo>
                    <a:pt x="291541" y="178409"/>
                  </a:lnTo>
                  <a:lnTo>
                    <a:pt x="348665" y="178193"/>
                  </a:lnTo>
                  <a:lnTo>
                    <a:pt x="351345" y="175475"/>
                  </a:lnTo>
                  <a:close/>
                </a:path>
                <a:path w="459739" h="179704">
                  <a:moveTo>
                    <a:pt x="386842" y="9639"/>
                  </a:moveTo>
                  <a:lnTo>
                    <a:pt x="386829" y="6311"/>
                  </a:lnTo>
                  <a:lnTo>
                    <a:pt x="386816" y="2984"/>
                  </a:lnTo>
                  <a:lnTo>
                    <a:pt x="384124" y="292"/>
                  </a:lnTo>
                  <a:lnTo>
                    <a:pt x="326999" y="520"/>
                  </a:lnTo>
                  <a:lnTo>
                    <a:pt x="324319" y="3225"/>
                  </a:lnTo>
                  <a:lnTo>
                    <a:pt x="324345" y="9893"/>
                  </a:lnTo>
                  <a:lnTo>
                    <a:pt x="327037" y="12573"/>
                  </a:lnTo>
                  <a:lnTo>
                    <a:pt x="384162" y="12357"/>
                  </a:lnTo>
                  <a:lnTo>
                    <a:pt x="386842" y="9639"/>
                  </a:lnTo>
                  <a:close/>
                </a:path>
                <a:path w="459739" h="179704">
                  <a:moveTo>
                    <a:pt x="386994" y="46609"/>
                  </a:moveTo>
                  <a:lnTo>
                    <a:pt x="386981" y="43281"/>
                  </a:lnTo>
                  <a:lnTo>
                    <a:pt x="386969" y="39954"/>
                  </a:lnTo>
                  <a:lnTo>
                    <a:pt x="384263" y="37261"/>
                  </a:lnTo>
                  <a:lnTo>
                    <a:pt x="327152" y="37490"/>
                  </a:lnTo>
                  <a:lnTo>
                    <a:pt x="324472" y="40208"/>
                  </a:lnTo>
                  <a:lnTo>
                    <a:pt x="324497" y="46863"/>
                  </a:lnTo>
                  <a:lnTo>
                    <a:pt x="327190" y="49542"/>
                  </a:lnTo>
                  <a:lnTo>
                    <a:pt x="384314" y="49326"/>
                  </a:lnTo>
                  <a:lnTo>
                    <a:pt x="386994" y="46609"/>
                  </a:lnTo>
                  <a:close/>
                </a:path>
                <a:path w="459739" h="179704">
                  <a:moveTo>
                    <a:pt x="387134" y="83591"/>
                  </a:moveTo>
                  <a:lnTo>
                    <a:pt x="387121" y="80264"/>
                  </a:lnTo>
                  <a:lnTo>
                    <a:pt x="387108" y="76936"/>
                  </a:lnTo>
                  <a:lnTo>
                    <a:pt x="384403" y="74244"/>
                  </a:lnTo>
                  <a:lnTo>
                    <a:pt x="327291" y="74472"/>
                  </a:lnTo>
                  <a:lnTo>
                    <a:pt x="324612" y="77177"/>
                  </a:lnTo>
                  <a:lnTo>
                    <a:pt x="324637" y="83845"/>
                  </a:lnTo>
                  <a:lnTo>
                    <a:pt x="327329" y="86525"/>
                  </a:lnTo>
                  <a:lnTo>
                    <a:pt x="384454" y="86296"/>
                  </a:lnTo>
                  <a:lnTo>
                    <a:pt x="387134" y="83591"/>
                  </a:lnTo>
                  <a:close/>
                </a:path>
                <a:path w="459739" h="179704">
                  <a:moveTo>
                    <a:pt x="387286" y="120561"/>
                  </a:moveTo>
                  <a:lnTo>
                    <a:pt x="387273" y="117233"/>
                  </a:lnTo>
                  <a:lnTo>
                    <a:pt x="387261" y="113906"/>
                  </a:lnTo>
                  <a:lnTo>
                    <a:pt x="384568" y="111213"/>
                  </a:lnTo>
                  <a:lnTo>
                    <a:pt x="327444" y="111442"/>
                  </a:lnTo>
                  <a:lnTo>
                    <a:pt x="324764" y="114147"/>
                  </a:lnTo>
                  <a:lnTo>
                    <a:pt x="324789" y="120815"/>
                  </a:lnTo>
                  <a:lnTo>
                    <a:pt x="327482" y="123494"/>
                  </a:lnTo>
                  <a:lnTo>
                    <a:pt x="384606" y="123266"/>
                  </a:lnTo>
                  <a:lnTo>
                    <a:pt x="387286" y="120561"/>
                  </a:lnTo>
                  <a:close/>
                </a:path>
                <a:path w="459739" h="179704">
                  <a:moveTo>
                    <a:pt x="387426" y="157530"/>
                  </a:moveTo>
                  <a:lnTo>
                    <a:pt x="387413" y="154203"/>
                  </a:lnTo>
                  <a:lnTo>
                    <a:pt x="387400" y="150876"/>
                  </a:lnTo>
                  <a:lnTo>
                    <a:pt x="384708" y="148183"/>
                  </a:lnTo>
                  <a:lnTo>
                    <a:pt x="327583" y="148412"/>
                  </a:lnTo>
                  <a:lnTo>
                    <a:pt x="324904" y="151117"/>
                  </a:lnTo>
                  <a:lnTo>
                    <a:pt x="324929" y="157784"/>
                  </a:lnTo>
                  <a:lnTo>
                    <a:pt x="327621" y="160464"/>
                  </a:lnTo>
                  <a:lnTo>
                    <a:pt x="384746" y="160248"/>
                  </a:lnTo>
                  <a:lnTo>
                    <a:pt x="387426" y="157530"/>
                  </a:lnTo>
                  <a:close/>
                </a:path>
                <a:path w="459739" h="179704">
                  <a:moveTo>
                    <a:pt x="422808" y="27292"/>
                  </a:moveTo>
                  <a:lnTo>
                    <a:pt x="422795" y="23964"/>
                  </a:lnTo>
                  <a:lnTo>
                    <a:pt x="422783" y="20637"/>
                  </a:lnTo>
                  <a:lnTo>
                    <a:pt x="420077" y="17945"/>
                  </a:lnTo>
                  <a:lnTo>
                    <a:pt x="362966" y="18173"/>
                  </a:lnTo>
                  <a:lnTo>
                    <a:pt x="360286" y="20878"/>
                  </a:lnTo>
                  <a:lnTo>
                    <a:pt x="360311" y="27546"/>
                  </a:lnTo>
                  <a:lnTo>
                    <a:pt x="363004" y="30226"/>
                  </a:lnTo>
                  <a:lnTo>
                    <a:pt x="420128" y="29997"/>
                  </a:lnTo>
                  <a:lnTo>
                    <a:pt x="422808" y="27292"/>
                  </a:lnTo>
                  <a:close/>
                </a:path>
                <a:path w="459739" h="179704">
                  <a:moveTo>
                    <a:pt x="422948" y="64262"/>
                  </a:moveTo>
                  <a:lnTo>
                    <a:pt x="422935" y="60934"/>
                  </a:lnTo>
                  <a:lnTo>
                    <a:pt x="422922" y="57607"/>
                  </a:lnTo>
                  <a:lnTo>
                    <a:pt x="420230" y="54914"/>
                  </a:lnTo>
                  <a:lnTo>
                    <a:pt x="363105" y="55143"/>
                  </a:lnTo>
                  <a:lnTo>
                    <a:pt x="360426" y="57848"/>
                  </a:lnTo>
                  <a:lnTo>
                    <a:pt x="360451" y="64516"/>
                  </a:lnTo>
                  <a:lnTo>
                    <a:pt x="363143" y="67195"/>
                  </a:lnTo>
                  <a:lnTo>
                    <a:pt x="420268" y="66967"/>
                  </a:lnTo>
                  <a:lnTo>
                    <a:pt x="422948" y="64262"/>
                  </a:lnTo>
                  <a:close/>
                </a:path>
                <a:path w="459739" h="179704">
                  <a:moveTo>
                    <a:pt x="423100" y="101244"/>
                  </a:moveTo>
                  <a:lnTo>
                    <a:pt x="423087" y="97917"/>
                  </a:lnTo>
                  <a:lnTo>
                    <a:pt x="423075" y="94589"/>
                  </a:lnTo>
                  <a:lnTo>
                    <a:pt x="420382" y="91897"/>
                  </a:lnTo>
                  <a:lnTo>
                    <a:pt x="363258" y="92125"/>
                  </a:lnTo>
                  <a:lnTo>
                    <a:pt x="360578" y="94830"/>
                  </a:lnTo>
                  <a:lnTo>
                    <a:pt x="360603" y="101498"/>
                  </a:lnTo>
                  <a:lnTo>
                    <a:pt x="363296" y="104178"/>
                  </a:lnTo>
                  <a:lnTo>
                    <a:pt x="420420" y="103962"/>
                  </a:lnTo>
                  <a:lnTo>
                    <a:pt x="423100" y="101244"/>
                  </a:lnTo>
                  <a:close/>
                </a:path>
                <a:path w="459739" h="179704">
                  <a:moveTo>
                    <a:pt x="423240" y="138214"/>
                  </a:moveTo>
                  <a:lnTo>
                    <a:pt x="423227" y="134886"/>
                  </a:lnTo>
                  <a:lnTo>
                    <a:pt x="423214" y="131559"/>
                  </a:lnTo>
                  <a:lnTo>
                    <a:pt x="420522" y="128866"/>
                  </a:lnTo>
                  <a:lnTo>
                    <a:pt x="363397" y="129095"/>
                  </a:lnTo>
                  <a:lnTo>
                    <a:pt x="360718" y="131800"/>
                  </a:lnTo>
                  <a:lnTo>
                    <a:pt x="360743" y="138468"/>
                  </a:lnTo>
                  <a:lnTo>
                    <a:pt x="363435" y="141147"/>
                  </a:lnTo>
                  <a:lnTo>
                    <a:pt x="420560" y="140931"/>
                  </a:lnTo>
                  <a:lnTo>
                    <a:pt x="423240" y="138214"/>
                  </a:lnTo>
                  <a:close/>
                </a:path>
                <a:path w="459739" h="179704">
                  <a:moveTo>
                    <a:pt x="423392" y="175183"/>
                  </a:moveTo>
                  <a:lnTo>
                    <a:pt x="423379" y="171856"/>
                  </a:lnTo>
                  <a:lnTo>
                    <a:pt x="423367" y="168529"/>
                  </a:lnTo>
                  <a:lnTo>
                    <a:pt x="420674" y="165836"/>
                  </a:lnTo>
                  <a:lnTo>
                    <a:pt x="363550" y="166065"/>
                  </a:lnTo>
                  <a:lnTo>
                    <a:pt x="360870" y="168770"/>
                  </a:lnTo>
                  <a:lnTo>
                    <a:pt x="360895" y="175437"/>
                  </a:lnTo>
                  <a:lnTo>
                    <a:pt x="363601" y="178130"/>
                  </a:lnTo>
                  <a:lnTo>
                    <a:pt x="420712" y="177901"/>
                  </a:lnTo>
                  <a:lnTo>
                    <a:pt x="423392" y="175183"/>
                  </a:lnTo>
                  <a:close/>
                </a:path>
                <a:path w="459739" h="179704">
                  <a:moveTo>
                    <a:pt x="458889" y="9347"/>
                  </a:moveTo>
                  <a:lnTo>
                    <a:pt x="458876" y="6019"/>
                  </a:lnTo>
                  <a:lnTo>
                    <a:pt x="458863" y="2692"/>
                  </a:lnTo>
                  <a:lnTo>
                    <a:pt x="456171" y="0"/>
                  </a:lnTo>
                  <a:lnTo>
                    <a:pt x="399046" y="228"/>
                  </a:lnTo>
                  <a:lnTo>
                    <a:pt x="396367" y="2933"/>
                  </a:lnTo>
                  <a:lnTo>
                    <a:pt x="396392" y="9601"/>
                  </a:lnTo>
                  <a:lnTo>
                    <a:pt x="399084" y="12280"/>
                  </a:lnTo>
                  <a:lnTo>
                    <a:pt x="456209" y="12065"/>
                  </a:lnTo>
                  <a:lnTo>
                    <a:pt x="458889" y="9347"/>
                  </a:lnTo>
                  <a:close/>
                </a:path>
                <a:path w="459739" h="179704">
                  <a:moveTo>
                    <a:pt x="458965" y="29857"/>
                  </a:moveTo>
                  <a:lnTo>
                    <a:pt x="458927" y="17792"/>
                  </a:lnTo>
                  <a:lnTo>
                    <a:pt x="438315" y="17881"/>
                  </a:lnTo>
                  <a:lnTo>
                    <a:pt x="435000" y="17894"/>
                  </a:lnTo>
                  <a:lnTo>
                    <a:pt x="432320" y="20599"/>
                  </a:lnTo>
                  <a:lnTo>
                    <a:pt x="432346" y="27266"/>
                  </a:lnTo>
                  <a:lnTo>
                    <a:pt x="435051" y="29946"/>
                  </a:lnTo>
                  <a:lnTo>
                    <a:pt x="458965" y="29857"/>
                  </a:lnTo>
                  <a:close/>
                </a:path>
                <a:path w="459739" h="179704">
                  <a:moveTo>
                    <a:pt x="459028" y="46329"/>
                  </a:moveTo>
                  <a:lnTo>
                    <a:pt x="459016" y="43002"/>
                  </a:lnTo>
                  <a:lnTo>
                    <a:pt x="459003" y="39674"/>
                  </a:lnTo>
                  <a:lnTo>
                    <a:pt x="456311" y="36982"/>
                  </a:lnTo>
                  <a:lnTo>
                    <a:pt x="399186" y="37211"/>
                  </a:lnTo>
                  <a:lnTo>
                    <a:pt x="396506" y="39916"/>
                  </a:lnTo>
                  <a:lnTo>
                    <a:pt x="396532" y="46583"/>
                  </a:lnTo>
                  <a:lnTo>
                    <a:pt x="399237" y="49263"/>
                  </a:lnTo>
                  <a:lnTo>
                    <a:pt x="456349" y="49047"/>
                  </a:lnTo>
                  <a:lnTo>
                    <a:pt x="459028" y="46329"/>
                  </a:lnTo>
                  <a:close/>
                </a:path>
                <a:path w="459739" h="179704">
                  <a:moveTo>
                    <a:pt x="459105" y="66827"/>
                  </a:moveTo>
                  <a:lnTo>
                    <a:pt x="459054" y="54775"/>
                  </a:lnTo>
                  <a:lnTo>
                    <a:pt x="438454" y="54851"/>
                  </a:lnTo>
                  <a:lnTo>
                    <a:pt x="435140" y="54864"/>
                  </a:lnTo>
                  <a:lnTo>
                    <a:pt x="432460" y="57569"/>
                  </a:lnTo>
                  <a:lnTo>
                    <a:pt x="432485" y="64236"/>
                  </a:lnTo>
                  <a:lnTo>
                    <a:pt x="435190" y="66916"/>
                  </a:lnTo>
                  <a:lnTo>
                    <a:pt x="459105" y="66827"/>
                  </a:lnTo>
                  <a:close/>
                </a:path>
                <a:path w="459739" h="179704">
                  <a:moveTo>
                    <a:pt x="459181" y="83299"/>
                  </a:moveTo>
                  <a:lnTo>
                    <a:pt x="459168" y="79971"/>
                  </a:lnTo>
                  <a:lnTo>
                    <a:pt x="459155" y="76644"/>
                  </a:lnTo>
                  <a:lnTo>
                    <a:pt x="456463" y="73952"/>
                  </a:lnTo>
                  <a:lnTo>
                    <a:pt x="399338" y="74180"/>
                  </a:lnTo>
                  <a:lnTo>
                    <a:pt x="396659" y="76898"/>
                  </a:lnTo>
                  <a:lnTo>
                    <a:pt x="396684" y="83553"/>
                  </a:lnTo>
                  <a:lnTo>
                    <a:pt x="399376" y="86233"/>
                  </a:lnTo>
                  <a:lnTo>
                    <a:pt x="456501" y="86017"/>
                  </a:lnTo>
                  <a:lnTo>
                    <a:pt x="459181" y="83299"/>
                  </a:lnTo>
                  <a:close/>
                </a:path>
                <a:path w="459739" h="179704">
                  <a:moveTo>
                    <a:pt x="459257" y="103797"/>
                  </a:moveTo>
                  <a:lnTo>
                    <a:pt x="459206" y="91744"/>
                  </a:lnTo>
                  <a:lnTo>
                    <a:pt x="438607" y="91821"/>
                  </a:lnTo>
                  <a:lnTo>
                    <a:pt x="435292" y="91833"/>
                  </a:lnTo>
                  <a:lnTo>
                    <a:pt x="432612" y="94538"/>
                  </a:lnTo>
                  <a:lnTo>
                    <a:pt x="432638" y="101206"/>
                  </a:lnTo>
                  <a:lnTo>
                    <a:pt x="435330" y="103886"/>
                  </a:lnTo>
                  <a:lnTo>
                    <a:pt x="459257" y="103797"/>
                  </a:lnTo>
                  <a:close/>
                </a:path>
                <a:path w="459739" h="179704">
                  <a:moveTo>
                    <a:pt x="459320" y="120269"/>
                  </a:moveTo>
                  <a:lnTo>
                    <a:pt x="459308" y="116941"/>
                  </a:lnTo>
                  <a:lnTo>
                    <a:pt x="459295" y="113614"/>
                  </a:lnTo>
                  <a:lnTo>
                    <a:pt x="456590" y="110921"/>
                  </a:lnTo>
                  <a:lnTo>
                    <a:pt x="399478" y="111150"/>
                  </a:lnTo>
                  <a:lnTo>
                    <a:pt x="396798" y="113855"/>
                  </a:lnTo>
                  <a:lnTo>
                    <a:pt x="396824" y="120523"/>
                  </a:lnTo>
                  <a:lnTo>
                    <a:pt x="399529" y="123202"/>
                  </a:lnTo>
                  <a:lnTo>
                    <a:pt x="456641" y="122986"/>
                  </a:lnTo>
                  <a:lnTo>
                    <a:pt x="459320" y="120269"/>
                  </a:lnTo>
                  <a:close/>
                </a:path>
                <a:path w="459739" h="179704">
                  <a:moveTo>
                    <a:pt x="459397" y="140779"/>
                  </a:moveTo>
                  <a:lnTo>
                    <a:pt x="459359" y="128714"/>
                  </a:lnTo>
                  <a:lnTo>
                    <a:pt x="438746" y="128803"/>
                  </a:lnTo>
                  <a:lnTo>
                    <a:pt x="435432" y="128816"/>
                  </a:lnTo>
                  <a:lnTo>
                    <a:pt x="432752" y="131521"/>
                  </a:lnTo>
                  <a:lnTo>
                    <a:pt x="432777" y="138188"/>
                  </a:lnTo>
                  <a:lnTo>
                    <a:pt x="435483" y="140868"/>
                  </a:lnTo>
                  <a:lnTo>
                    <a:pt x="459397" y="140779"/>
                  </a:lnTo>
                  <a:close/>
                </a:path>
                <a:path w="459739" h="179704">
                  <a:moveTo>
                    <a:pt x="459473" y="157251"/>
                  </a:moveTo>
                  <a:lnTo>
                    <a:pt x="459460" y="153924"/>
                  </a:lnTo>
                  <a:lnTo>
                    <a:pt x="459447" y="150596"/>
                  </a:lnTo>
                  <a:lnTo>
                    <a:pt x="456755" y="147904"/>
                  </a:lnTo>
                  <a:lnTo>
                    <a:pt x="399630" y="148132"/>
                  </a:lnTo>
                  <a:lnTo>
                    <a:pt x="396951" y="150837"/>
                  </a:lnTo>
                  <a:lnTo>
                    <a:pt x="396976" y="157505"/>
                  </a:lnTo>
                  <a:lnTo>
                    <a:pt x="399669" y="160185"/>
                  </a:lnTo>
                  <a:lnTo>
                    <a:pt x="456793" y="159969"/>
                  </a:lnTo>
                  <a:lnTo>
                    <a:pt x="459473" y="157251"/>
                  </a:lnTo>
                  <a:close/>
                </a:path>
                <a:path w="459739" h="179704">
                  <a:moveTo>
                    <a:pt x="459549" y="177749"/>
                  </a:moveTo>
                  <a:lnTo>
                    <a:pt x="459498" y="165684"/>
                  </a:lnTo>
                  <a:lnTo>
                    <a:pt x="438899" y="165773"/>
                  </a:lnTo>
                  <a:lnTo>
                    <a:pt x="435584" y="165785"/>
                  </a:lnTo>
                  <a:lnTo>
                    <a:pt x="432904" y="168490"/>
                  </a:lnTo>
                  <a:lnTo>
                    <a:pt x="432930" y="175158"/>
                  </a:lnTo>
                  <a:lnTo>
                    <a:pt x="435635" y="177838"/>
                  </a:lnTo>
                  <a:lnTo>
                    <a:pt x="459549" y="177749"/>
                  </a:lnTo>
                  <a:close/>
                </a:path>
              </a:pathLst>
            </a:custGeom>
            <a:solidFill>
              <a:srgbClr val="F8F8F8"/>
            </a:solidFill>
          </p:spPr>
          <p:txBody>
            <a:bodyPr wrap="square" lIns="0" tIns="0" rIns="0" bIns="0" rtlCol="0"/>
            <a:lstStyle/>
            <a:p>
              <a:pPr defTabSz="623438"/>
              <a:endParaRPr sz="1227" kern="0">
                <a:solidFill>
                  <a:sysClr val="windowText" lastClr="000000"/>
                </a:solidFill>
              </a:endParaRPr>
            </a:p>
          </p:txBody>
        </p:sp>
        <p:sp>
          <p:nvSpPr>
            <p:cNvPr id="93" name="object 93"/>
            <p:cNvSpPr/>
            <p:nvPr/>
          </p:nvSpPr>
          <p:spPr>
            <a:xfrm>
              <a:off x="5727166" y="4538700"/>
              <a:ext cx="459740" cy="196215"/>
            </a:xfrm>
            <a:custGeom>
              <a:avLst/>
              <a:gdLst/>
              <a:ahLst/>
              <a:cxnLst/>
              <a:rect l="l" t="t" r="r" b="b"/>
              <a:pathLst>
                <a:path w="459739" h="196214">
                  <a:moveTo>
                    <a:pt x="26644" y="11061"/>
                  </a:moveTo>
                  <a:lnTo>
                    <a:pt x="26619" y="4394"/>
                  </a:lnTo>
                  <a:lnTo>
                    <a:pt x="23914" y="1714"/>
                  </a:lnTo>
                  <a:lnTo>
                    <a:pt x="0" y="1803"/>
                  </a:lnTo>
                  <a:lnTo>
                    <a:pt x="38" y="13855"/>
                  </a:lnTo>
                  <a:lnTo>
                    <a:pt x="20650" y="13779"/>
                  </a:lnTo>
                  <a:lnTo>
                    <a:pt x="23964" y="13766"/>
                  </a:lnTo>
                  <a:lnTo>
                    <a:pt x="26644" y="11061"/>
                  </a:lnTo>
                  <a:close/>
                </a:path>
                <a:path w="459739" h="196214">
                  <a:moveTo>
                    <a:pt x="26784" y="48044"/>
                  </a:moveTo>
                  <a:lnTo>
                    <a:pt x="26758" y="41376"/>
                  </a:lnTo>
                  <a:lnTo>
                    <a:pt x="24053" y="38696"/>
                  </a:lnTo>
                  <a:lnTo>
                    <a:pt x="139" y="38785"/>
                  </a:lnTo>
                  <a:lnTo>
                    <a:pt x="177" y="50838"/>
                  </a:lnTo>
                  <a:lnTo>
                    <a:pt x="20789" y="50761"/>
                  </a:lnTo>
                  <a:lnTo>
                    <a:pt x="24104" y="50749"/>
                  </a:lnTo>
                  <a:lnTo>
                    <a:pt x="26784" y="48044"/>
                  </a:lnTo>
                  <a:close/>
                </a:path>
                <a:path w="459739" h="196214">
                  <a:moveTo>
                    <a:pt x="26936" y="85013"/>
                  </a:moveTo>
                  <a:lnTo>
                    <a:pt x="26911" y="78346"/>
                  </a:lnTo>
                  <a:lnTo>
                    <a:pt x="24206" y="75666"/>
                  </a:lnTo>
                  <a:lnTo>
                    <a:pt x="292" y="75755"/>
                  </a:lnTo>
                  <a:lnTo>
                    <a:pt x="330" y="87820"/>
                  </a:lnTo>
                  <a:lnTo>
                    <a:pt x="20942" y="87731"/>
                  </a:lnTo>
                  <a:lnTo>
                    <a:pt x="24257" y="87718"/>
                  </a:lnTo>
                  <a:lnTo>
                    <a:pt x="26936" y="85013"/>
                  </a:lnTo>
                  <a:close/>
                </a:path>
                <a:path w="459739" h="196214">
                  <a:moveTo>
                    <a:pt x="27089" y="121983"/>
                  </a:moveTo>
                  <a:lnTo>
                    <a:pt x="27063" y="115316"/>
                  </a:lnTo>
                  <a:lnTo>
                    <a:pt x="24358" y="112636"/>
                  </a:lnTo>
                  <a:lnTo>
                    <a:pt x="444" y="112725"/>
                  </a:lnTo>
                  <a:lnTo>
                    <a:pt x="482" y="124777"/>
                  </a:lnTo>
                  <a:lnTo>
                    <a:pt x="21094" y="124701"/>
                  </a:lnTo>
                  <a:lnTo>
                    <a:pt x="24409" y="124688"/>
                  </a:lnTo>
                  <a:lnTo>
                    <a:pt x="27089" y="121983"/>
                  </a:lnTo>
                  <a:close/>
                </a:path>
                <a:path w="459739" h="196214">
                  <a:moveTo>
                    <a:pt x="27228" y="158965"/>
                  </a:moveTo>
                  <a:lnTo>
                    <a:pt x="27203" y="152298"/>
                  </a:lnTo>
                  <a:lnTo>
                    <a:pt x="24498" y="149618"/>
                  </a:lnTo>
                  <a:lnTo>
                    <a:pt x="584" y="149707"/>
                  </a:lnTo>
                  <a:lnTo>
                    <a:pt x="622" y="161759"/>
                  </a:lnTo>
                  <a:lnTo>
                    <a:pt x="21234" y="161683"/>
                  </a:lnTo>
                  <a:lnTo>
                    <a:pt x="24549" y="161671"/>
                  </a:lnTo>
                  <a:lnTo>
                    <a:pt x="27228" y="158965"/>
                  </a:lnTo>
                  <a:close/>
                </a:path>
                <a:path w="459739" h="196214">
                  <a:moveTo>
                    <a:pt x="62598" y="28714"/>
                  </a:moveTo>
                  <a:lnTo>
                    <a:pt x="62585" y="25387"/>
                  </a:lnTo>
                  <a:lnTo>
                    <a:pt x="62572" y="22059"/>
                  </a:lnTo>
                  <a:lnTo>
                    <a:pt x="59880" y="19367"/>
                  </a:lnTo>
                  <a:lnTo>
                    <a:pt x="2755" y="19596"/>
                  </a:lnTo>
                  <a:lnTo>
                    <a:pt x="76" y="22301"/>
                  </a:lnTo>
                  <a:lnTo>
                    <a:pt x="101" y="28968"/>
                  </a:lnTo>
                  <a:lnTo>
                    <a:pt x="2794" y="31648"/>
                  </a:lnTo>
                  <a:lnTo>
                    <a:pt x="59918" y="31432"/>
                  </a:lnTo>
                  <a:lnTo>
                    <a:pt x="62598" y="28714"/>
                  </a:lnTo>
                  <a:close/>
                </a:path>
                <a:path w="459739" h="196214">
                  <a:moveTo>
                    <a:pt x="62738" y="65684"/>
                  </a:moveTo>
                  <a:lnTo>
                    <a:pt x="62725" y="62357"/>
                  </a:lnTo>
                  <a:lnTo>
                    <a:pt x="62712" y="59029"/>
                  </a:lnTo>
                  <a:lnTo>
                    <a:pt x="60007" y="56337"/>
                  </a:lnTo>
                  <a:lnTo>
                    <a:pt x="2895" y="56565"/>
                  </a:lnTo>
                  <a:lnTo>
                    <a:pt x="215" y="59270"/>
                  </a:lnTo>
                  <a:lnTo>
                    <a:pt x="241" y="65938"/>
                  </a:lnTo>
                  <a:lnTo>
                    <a:pt x="2946" y="68618"/>
                  </a:lnTo>
                  <a:lnTo>
                    <a:pt x="60058" y="68402"/>
                  </a:lnTo>
                  <a:lnTo>
                    <a:pt x="62738" y="65684"/>
                  </a:lnTo>
                  <a:close/>
                </a:path>
                <a:path w="459739" h="196214">
                  <a:moveTo>
                    <a:pt x="62890" y="102666"/>
                  </a:moveTo>
                  <a:lnTo>
                    <a:pt x="62877" y="99339"/>
                  </a:lnTo>
                  <a:lnTo>
                    <a:pt x="62865" y="96012"/>
                  </a:lnTo>
                  <a:lnTo>
                    <a:pt x="60159" y="93319"/>
                  </a:lnTo>
                  <a:lnTo>
                    <a:pt x="3048" y="93548"/>
                  </a:lnTo>
                  <a:lnTo>
                    <a:pt x="368" y="96253"/>
                  </a:lnTo>
                  <a:lnTo>
                    <a:pt x="393" y="102920"/>
                  </a:lnTo>
                  <a:lnTo>
                    <a:pt x="3086" y="105600"/>
                  </a:lnTo>
                  <a:lnTo>
                    <a:pt x="60210" y="105371"/>
                  </a:lnTo>
                  <a:lnTo>
                    <a:pt x="62890" y="102666"/>
                  </a:lnTo>
                  <a:close/>
                </a:path>
                <a:path w="459739" h="196214">
                  <a:moveTo>
                    <a:pt x="63042" y="139636"/>
                  </a:moveTo>
                  <a:lnTo>
                    <a:pt x="63030" y="136309"/>
                  </a:lnTo>
                  <a:lnTo>
                    <a:pt x="63017" y="132981"/>
                  </a:lnTo>
                  <a:lnTo>
                    <a:pt x="60325" y="130289"/>
                  </a:lnTo>
                  <a:lnTo>
                    <a:pt x="3200" y="130517"/>
                  </a:lnTo>
                  <a:lnTo>
                    <a:pt x="520" y="133223"/>
                  </a:lnTo>
                  <a:lnTo>
                    <a:pt x="546" y="139890"/>
                  </a:lnTo>
                  <a:lnTo>
                    <a:pt x="3238" y="142570"/>
                  </a:lnTo>
                  <a:lnTo>
                    <a:pt x="60363" y="142354"/>
                  </a:lnTo>
                  <a:lnTo>
                    <a:pt x="63042" y="139636"/>
                  </a:lnTo>
                  <a:close/>
                </a:path>
                <a:path w="459739" h="196214">
                  <a:moveTo>
                    <a:pt x="63182" y="176606"/>
                  </a:moveTo>
                  <a:lnTo>
                    <a:pt x="63169" y="173278"/>
                  </a:lnTo>
                  <a:lnTo>
                    <a:pt x="63157" y="169951"/>
                  </a:lnTo>
                  <a:lnTo>
                    <a:pt x="60452" y="167259"/>
                  </a:lnTo>
                  <a:lnTo>
                    <a:pt x="3340" y="167487"/>
                  </a:lnTo>
                  <a:lnTo>
                    <a:pt x="660" y="170205"/>
                  </a:lnTo>
                  <a:lnTo>
                    <a:pt x="685" y="176860"/>
                  </a:lnTo>
                  <a:lnTo>
                    <a:pt x="3378" y="179539"/>
                  </a:lnTo>
                  <a:lnTo>
                    <a:pt x="60502" y="179324"/>
                  </a:lnTo>
                  <a:lnTo>
                    <a:pt x="63182" y="176606"/>
                  </a:lnTo>
                  <a:close/>
                </a:path>
                <a:path w="459739" h="196214">
                  <a:moveTo>
                    <a:pt x="98679" y="10769"/>
                  </a:moveTo>
                  <a:lnTo>
                    <a:pt x="98666" y="7442"/>
                  </a:lnTo>
                  <a:lnTo>
                    <a:pt x="98653" y="4114"/>
                  </a:lnTo>
                  <a:lnTo>
                    <a:pt x="95961" y="1422"/>
                  </a:lnTo>
                  <a:lnTo>
                    <a:pt x="38836" y="1651"/>
                  </a:lnTo>
                  <a:lnTo>
                    <a:pt x="36156" y="4356"/>
                  </a:lnTo>
                  <a:lnTo>
                    <a:pt x="36182" y="11023"/>
                  </a:lnTo>
                  <a:lnTo>
                    <a:pt x="38874" y="13703"/>
                  </a:lnTo>
                  <a:lnTo>
                    <a:pt x="95999" y="13487"/>
                  </a:lnTo>
                  <a:lnTo>
                    <a:pt x="98679" y="10769"/>
                  </a:lnTo>
                  <a:close/>
                </a:path>
                <a:path w="459739" h="196214">
                  <a:moveTo>
                    <a:pt x="98831" y="47752"/>
                  </a:moveTo>
                  <a:lnTo>
                    <a:pt x="98818" y="44424"/>
                  </a:lnTo>
                  <a:lnTo>
                    <a:pt x="98806" y="41097"/>
                  </a:lnTo>
                  <a:lnTo>
                    <a:pt x="96100" y="38404"/>
                  </a:lnTo>
                  <a:lnTo>
                    <a:pt x="38989" y="38633"/>
                  </a:lnTo>
                  <a:lnTo>
                    <a:pt x="36309" y="41338"/>
                  </a:lnTo>
                  <a:lnTo>
                    <a:pt x="36334" y="48006"/>
                  </a:lnTo>
                  <a:lnTo>
                    <a:pt x="39027" y="50685"/>
                  </a:lnTo>
                  <a:lnTo>
                    <a:pt x="96151" y="50469"/>
                  </a:lnTo>
                  <a:lnTo>
                    <a:pt x="98831" y="47752"/>
                  </a:lnTo>
                  <a:close/>
                </a:path>
                <a:path w="459739" h="196214">
                  <a:moveTo>
                    <a:pt x="98971" y="84721"/>
                  </a:moveTo>
                  <a:lnTo>
                    <a:pt x="98958" y="81394"/>
                  </a:lnTo>
                  <a:lnTo>
                    <a:pt x="98945" y="78066"/>
                  </a:lnTo>
                  <a:lnTo>
                    <a:pt x="96253" y="75374"/>
                  </a:lnTo>
                  <a:lnTo>
                    <a:pt x="39128" y="75603"/>
                  </a:lnTo>
                  <a:lnTo>
                    <a:pt x="36449" y="78308"/>
                  </a:lnTo>
                  <a:lnTo>
                    <a:pt x="36474" y="84975"/>
                  </a:lnTo>
                  <a:lnTo>
                    <a:pt x="39166" y="87655"/>
                  </a:lnTo>
                  <a:lnTo>
                    <a:pt x="96291" y="87426"/>
                  </a:lnTo>
                  <a:lnTo>
                    <a:pt x="98971" y="84721"/>
                  </a:lnTo>
                  <a:close/>
                </a:path>
                <a:path w="459739" h="196214">
                  <a:moveTo>
                    <a:pt x="99123" y="121691"/>
                  </a:moveTo>
                  <a:lnTo>
                    <a:pt x="99110" y="118364"/>
                  </a:lnTo>
                  <a:lnTo>
                    <a:pt x="99098" y="115036"/>
                  </a:lnTo>
                  <a:lnTo>
                    <a:pt x="96393" y="112344"/>
                  </a:lnTo>
                  <a:lnTo>
                    <a:pt x="39281" y="112572"/>
                  </a:lnTo>
                  <a:lnTo>
                    <a:pt x="36601" y="115277"/>
                  </a:lnTo>
                  <a:lnTo>
                    <a:pt x="36626" y="121945"/>
                  </a:lnTo>
                  <a:lnTo>
                    <a:pt x="39319" y="124625"/>
                  </a:lnTo>
                  <a:lnTo>
                    <a:pt x="96443" y="124409"/>
                  </a:lnTo>
                  <a:lnTo>
                    <a:pt x="99123" y="121691"/>
                  </a:lnTo>
                  <a:close/>
                </a:path>
                <a:path w="459739" h="196214">
                  <a:moveTo>
                    <a:pt x="99263" y="158673"/>
                  </a:moveTo>
                  <a:lnTo>
                    <a:pt x="99250" y="155346"/>
                  </a:lnTo>
                  <a:lnTo>
                    <a:pt x="99237" y="152019"/>
                  </a:lnTo>
                  <a:lnTo>
                    <a:pt x="96545" y="149326"/>
                  </a:lnTo>
                  <a:lnTo>
                    <a:pt x="39420" y="149555"/>
                  </a:lnTo>
                  <a:lnTo>
                    <a:pt x="36741" y="152260"/>
                  </a:lnTo>
                  <a:lnTo>
                    <a:pt x="36766" y="158927"/>
                  </a:lnTo>
                  <a:lnTo>
                    <a:pt x="39458" y="161607"/>
                  </a:lnTo>
                  <a:lnTo>
                    <a:pt x="96583" y="161391"/>
                  </a:lnTo>
                  <a:lnTo>
                    <a:pt x="99263" y="158673"/>
                  </a:lnTo>
                  <a:close/>
                </a:path>
                <a:path w="459739" h="196214">
                  <a:moveTo>
                    <a:pt x="99402" y="192951"/>
                  </a:moveTo>
                  <a:lnTo>
                    <a:pt x="99390" y="189623"/>
                  </a:lnTo>
                  <a:lnTo>
                    <a:pt x="99377" y="186296"/>
                  </a:lnTo>
                  <a:lnTo>
                    <a:pt x="96672" y="183603"/>
                  </a:lnTo>
                  <a:lnTo>
                    <a:pt x="39560" y="183832"/>
                  </a:lnTo>
                  <a:lnTo>
                    <a:pt x="36880" y="186537"/>
                  </a:lnTo>
                  <a:lnTo>
                    <a:pt x="36906" y="193205"/>
                  </a:lnTo>
                  <a:lnTo>
                    <a:pt x="39598" y="195884"/>
                  </a:lnTo>
                  <a:lnTo>
                    <a:pt x="96723" y="195668"/>
                  </a:lnTo>
                  <a:lnTo>
                    <a:pt x="99402" y="192951"/>
                  </a:lnTo>
                  <a:close/>
                </a:path>
                <a:path w="459739" h="196214">
                  <a:moveTo>
                    <a:pt x="134632" y="28422"/>
                  </a:moveTo>
                  <a:lnTo>
                    <a:pt x="134620" y="25095"/>
                  </a:lnTo>
                  <a:lnTo>
                    <a:pt x="134607" y="21767"/>
                  </a:lnTo>
                  <a:lnTo>
                    <a:pt x="131902" y="19075"/>
                  </a:lnTo>
                  <a:lnTo>
                    <a:pt x="74790" y="19304"/>
                  </a:lnTo>
                  <a:lnTo>
                    <a:pt x="72110" y="22009"/>
                  </a:lnTo>
                  <a:lnTo>
                    <a:pt x="72136" y="28676"/>
                  </a:lnTo>
                  <a:lnTo>
                    <a:pt x="74828" y="31356"/>
                  </a:lnTo>
                  <a:lnTo>
                    <a:pt x="131953" y="31127"/>
                  </a:lnTo>
                  <a:lnTo>
                    <a:pt x="134632" y="28422"/>
                  </a:lnTo>
                  <a:close/>
                </a:path>
                <a:path w="459739" h="196214">
                  <a:moveTo>
                    <a:pt x="134785" y="65405"/>
                  </a:moveTo>
                  <a:lnTo>
                    <a:pt x="134772" y="62077"/>
                  </a:lnTo>
                  <a:lnTo>
                    <a:pt x="134759" y="58750"/>
                  </a:lnTo>
                  <a:lnTo>
                    <a:pt x="132054" y="56057"/>
                  </a:lnTo>
                  <a:lnTo>
                    <a:pt x="74942" y="56286"/>
                  </a:lnTo>
                  <a:lnTo>
                    <a:pt x="72263" y="58991"/>
                  </a:lnTo>
                  <a:lnTo>
                    <a:pt x="72288" y="65659"/>
                  </a:lnTo>
                  <a:lnTo>
                    <a:pt x="74980" y="68338"/>
                  </a:lnTo>
                  <a:lnTo>
                    <a:pt x="132105" y="68122"/>
                  </a:lnTo>
                  <a:lnTo>
                    <a:pt x="134785" y="65405"/>
                  </a:lnTo>
                  <a:close/>
                </a:path>
                <a:path w="459739" h="196214">
                  <a:moveTo>
                    <a:pt x="134937" y="102374"/>
                  </a:moveTo>
                  <a:lnTo>
                    <a:pt x="134924" y="99047"/>
                  </a:lnTo>
                  <a:lnTo>
                    <a:pt x="134912" y="95719"/>
                  </a:lnTo>
                  <a:lnTo>
                    <a:pt x="132207" y="93027"/>
                  </a:lnTo>
                  <a:lnTo>
                    <a:pt x="75095" y="93256"/>
                  </a:lnTo>
                  <a:lnTo>
                    <a:pt x="72415" y="95961"/>
                  </a:lnTo>
                  <a:lnTo>
                    <a:pt x="72440" y="102628"/>
                  </a:lnTo>
                  <a:lnTo>
                    <a:pt x="75133" y="105308"/>
                  </a:lnTo>
                  <a:lnTo>
                    <a:pt x="132257" y="105079"/>
                  </a:lnTo>
                  <a:lnTo>
                    <a:pt x="134937" y="102374"/>
                  </a:lnTo>
                  <a:close/>
                </a:path>
                <a:path w="459739" h="196214">
                  <a:moveTo>
                    <a:pt x="135077" y="139344"/>
                  </a:moveTo>
                  <a:lnTo>
                    <a:pt x="135064" y="136017"/>
                  </a:lnTo>
                  <a:lnTo>
                    <a:pt x="135051" y="132689"/>
                  </a:lnTo>
                  <a:lnTo>
                    <a:pt x="132346" y="129997"/>
                  </a:lnTo>
                  <a:lnTo>
                    <a:pt x="75234" y="130225"/>
                  </a:lnTo>
                  <a:lnTo>
                    <a:pt x="72555" y="132930"/>
                  </a:lnTo>
                  <a:lnTo>
                    <a:pt x="72580" y="139598"/>
                  </a:lnTo>
                  <a:lnTo>
                    <a:pt x="75272" y="142278"/>
                  </a:lnTo>
                  <a:lnTo>
                    <a:pt x="132397" y="142049"/>
                  </a:lnTo>
                  <a:lnTo>
                    <a:pt x="135077" y="139344"/>
                  </a:lnTo>
                  <a:close/>
                </a:path>
                <a:path w="459739" h="196214">
                  <a:moveTo>
                    <a:pt x="135229" y="176326"/>
                  </a:moveTo>
                  <a:lnTo>
                    <a:pt x="135216" y="172999"/>
                  </a:lnTo>
                  <a:lnTo>
                    <a:pt x="135204" y="169672"/>
                  </a:lnTo>
                  <a:lnTo>
                    <a:pt x="132499" y="166979"/>
                  </a:lnTo>
                  <a:lnTo>
                    <a:pt x="75387" y="167208"/>
                  </a:lnTo>
                  <a:lnTo>
                    <a:pt x="72707" y="169926"/>
                  </a:lnTo>
                  <a:lnTo>
                    <a:pt x="72732" y="176580"/>
                  </a:lnTo>
                  <a:lnTo>
                    <a:pt x="75425" y="179260"/>
                  </a:lnTo>
                  <a:lnTo>
                    <a:pt x="132549" y="179044"/>
                  </a:lnTo>
                  <a:lnTo>
                    <a:pt x="135229" y="176326"/>
                  </a:lnTo>
                  <a:close/>
                </a:path>
                <a:path w="459739" h="196214">
                  <a:moveTo>
                    <a:pt x="170713" y="10490"/>
                  </a:moveTo>
                  <a:lnTo>
                    <a:pt x="170700" y="7162"/>
                  </a:lnTo>
                  <a:lnTo>
                    <a:pt x="170688" y="3835"/>
                  </a:lnTo>
                  <a:lnTo>
                    <a:pt x="167995" y="1143"/>
                  </a:lnTo>
                  <a:lnTo>
                    <a:pt x="110871" y="1371"/>
                  </a:lnTo>
                  <a:lnTo>
                    <a:pt x="108191" y="4076"/>
                  </a:lnTo>
                  <a:lnTo>
                    <a:pt x="108216" y="10744"/>
                  </a:lnTo>
                  <a:lnTo>
                    <a:pt x="110909" y="13423"/>
                  </a:lnTo>
                  <a:lnTo>
                    <a:pt x="168033" y="13208"/>
                  </a:lnTo>
                  <a:lnTo>
                    <a:pt x="170713" y="10490"/>
                  </a:lnTo>
                  <a:close/>
                </a:path>
                <a:path w="459739" h="196214">
                  <a:moveTo>
                    <a:pt x="170865" y="47459"/>
                  </a:moveTo>
                  <a:lnTo>
                    <a:pt x="170853" y="44132"/>
                  </a:lnTo>
                  <a:lnTo>
                    <a:pt x="170840" y="40805"/>
                  </a:lnTo>
                  <a:lnTo>
                    <a:pt x="168135" y="38112"/>
                  </a:lnTo>
                  <a:lnTo>
                    <a:pt x="111023" y="38341"/>
                  </a:lnTo>
                  <a:lnTo>
                    <a:pt x="108343" y="41046"/>
                  </a:lnTo>
                  <a:lnTo>
                    <a:pt x="108369" y="47713"/>
                  </a:lnTo>
                  <a:lnTo>
                    <a:pt x="111061" y="50393"/>
                  </a:lnTo>
                  <a:lnTo>
                    <a:pt x="168186" y="50177"/>
                  </a:lnTo>
                  <a:lnTo>
                    <a:pt x="170865" y="47459"/>
                  </a:lnTo>
                  <a:close/>
                </a:path>
                <a:path w="459739" h="196214">
                  <a:moveTo>
                    <a:pt x="171018" y="84429"/>
                  </a:moveTo>
                  <a:lnTo>
                    <a:pt x="171005" y="81102"/>
                  </a:lnTo>
                  <a:lnTo>
                    <a:pt x="170992" y="77774"/>
                  </a:lnTo>
                  <a:lnTo>
                    <a:pt x="168287" y="75082"/>
                  </a:lnTo>
                  <a:lnTo>
                    <a:pt x="111175" y="75311"/>
                  </a:lnTo>
                  <a:lnTo>
                    <a:pt x="108496" y="78016"/>
                  </a:lnTo>
                  <a:lnTo>
                    <a:pt x="108521" y="84683"/>
                  </a:lnTo>
                  <a:lnTo>
                    <a:pt x="111213" y="87363"/>
                  </a:lnTo>
                  <a:lnTo>
                    <a:pt x="168338" y="87147"/>
                  </a:lnTo>
                  <a:lnTo>
                    <a:pt x="171018" y="84429"/>
                  </a:lnTo>
                  <a:close/>
                </a:path>
                <a:path w="459739" h="196214">
                  <a:moveTo>
                    <a:pt x="171157" y="121412"/>
                  </a:moveTo>
                  <a:lnTo>
                    <a:pt x="171145" y="118084"/>
                  </a:lnTo>
                  <a:lnTo>
                    <a:pt x="171132" y="114757"/>
                  </a:lnTo>
                  <a:lnTo>
                    <a:pt x="168427" y="112064"/>
                  </a:lnTo>
                  <a:lnTo>
                    <a:pt x="111315" y="112293"/>
                  </a:lnTo>
                  <a:lnTo>
                    <a:pt x="108635" y="114998"/>
                  </a:lnTo>
                  <a:lnTo>
                    <a:pt x="108661" y="121666"/>
                  </a:lnTo>
                  <a:lnTo>
                    <a:pt x="111353" y="124345"/>
                  </a:lnTo>
                  <a:lnTo>
                    <a:pt x="168478" y="124117"/>
                  </a:lnTo>
                  <a:lnTo>
                    <a:pt x="171157" y="121412"/>
                  </a:lnTo>
                  <a:close/>
                </a:path>
                <a:path w="459739" h="196214">
                  <a:moveTo>
                    <a:pt x="171310" y="158381"/>
                  </a:moveTo>
                  <a:lnTo>
                    <a:pt x="171297" y="155054"/>
                  </a:lnTo>
                  <a:lnTo>
                    <a:pt x="171284" y="151726"/>
                  </a:lnTo>
                  <a:lnTo>
                    <a:pt x="168579" y="149034"/>
                  </a:lnTo>
                  <a:lnTo>
                    <a:pt x="111467" y="149263"/>
                  </a:lnTo>
                  <a:lnTo>
                    <a:pt x="108788" y="151968"/>
                  </a:lnTo>
                  <a:lnTo>
                    <a:pt x="108813" y="158635"/>
                  </a:lnTo>
                  <a:lnTo>
                    <a:pt x="111506" y="161328"/>
                  </a:lnTo>
                  <a:lnTo>
                    <a:pt x="168630" y="161099"/>
                  </a:lnTo>
                  <a:lnTo>
                    <a:pt x="171310" y="158381"/>
                  </a:lnTo>
                  <a:close/>
                </a:path>
                <a:path w="459739" h="196214">
                  <a:moveTo>
                    <a:pt x="206679" y="28143"/>
                  </a:moveTo>
                  <a:lnTo>
                    <a:pt x="206667" y="24815"/>
                  </a:lnTo>
                  <a:lnTo>
                    <a:pt x="206654" y="21488"/>
                  </a:lnTo>
                  <a:lnTo>
                    <a:pt x="203949" y="18796"/>
                  </a:lnTo>
                  <a:lnTo>
                    <a:pt x="146837" y="19024"/>
                  </a:lnTo>
                  <a:lnTo>
                    <a:pt x="144157" y="21729"/>
                  </a:lnTo>
                  <a:lnTo>
                    <a:pt x="144183" y="28397"/>
                  </a:lnTo>
                  <a:lnTo>
                    <a:pt x="146888" y="31076"/>
                  </a:lnTo>
                  <a:lnTo>
                    <a:pt x="204000" y="30848"/>
                  </a:lnTo>
                  <a:lnTo>
                    <a:pt x="206679" y="28143"/>
                  </a:lnTo>
                  <a:close/>
                </a:path>
                <a:path w="459739" h="196214">
                  <a:moveTo>
                    <a:pt x="206819" y="65112"/>
                  </a:moveTo>
                  <a:lnTo>
                    <a:pt x="206806" y="61785"/>
                  </a:lnTo>
                  <a:lnTo>
                    <a:pt x="206794" y="58458"/>
                  </a:lnTo>
                  <a:lnTo>
                    <a:pt x="204089" y="55765"/>
                  </a:lnTo>
                  <a:lnTo>
                    <a:pt x="146977" y="55994"/>
                  </a:lnTo>
                  <a:lnTo>
                    <a:pt x="144297" y="58699"/>
                  </a:lnTo>
                  <a:lnTo>
                    <a:pt x="144322" y="65366"/>
                  </a:lnTo>
                  <a:lnTo>
                    <a:pt x="147015" y="68046"/>
                  </a:lnTo>
                  <a:lnTo>
                    <a:pt x="204139" y="67818"/>
                  </a:lnTo>
                  <a:lnTo>
                    <a:pt x="206819" y="65112"/>
                  </a:lnTo>
                  <a:close/>
                </a:path>
                <a:path w="459739" h="196214">
                  <a:moveTo>
                    <a:pt x="206971" y="102095"/>
                  </a:moveTo>
                  <a:lnTo>
                    <a:pt x="206959" y="98767"/>
                  </a:lnTo>
                  <a:lnTo>
                    <a:pt x="206946" y="95440"/>
                  </a:lnTo>
                  <a:lnTo>
                    <a:pt x="204241" y="92748"/>
                  </a:lnTo>
                  <a:lnTo>
                    <a:pt x="147129" y="92976"/>
                  </a:lnTo>
                  <a:lnTo>
                    <a:pt x="144449" y="95681"/>
                  </a:lnTo>
                  <a:lnTo>
                    <a:pt x="144475" y="102349"/>
                  </a:lnTo>
                  <a:lnTo>
                    <a:pt x="147180" y="105029"/>
                  </a:lnTo>
                  <a:lnTo>
                    <a:pt x="204292" y="104800"/>
                  </a:lnTo>
                  <a:lnTo>
                    <a:pt x="206971" y="102095"/>
                  </a:lnTo>
                  <a:close/>
                </a:path>
                <a:path w="459739" h="196214">
                  <a:moveTo>
                    <a:pt x="207111" y="139065"/>
                  </a:moveTo>
                  <a:lnTo>
                    <a:pt x="207098" y="135737"/>
                  </a:lnTo>
                  <a:lnTo>
                    <a:pt x="207086" y="132410"/>
                  </a:lnTo>
                  <a:lnTo>
                    <a:pt x="204393" y="129717"/>
                  </a:lnTo>
                  <a:lnTo>
                    <a:pt x="147269" y="129946"/>
                  </a:lnTo>
                  <a:lnTo>
                    <a:pt x="144589" y="132651"/>
                  </a:lnTo>
                  <a:lnTo>
                    <a:pt x="144614" y="139319"/>
                  </a:lnTo>
                  <a:lnTo>
                    <a:pt x="147320" y="141998"/>
                  </a:lnTo>
                  <a:lnTo>
                    <a:pt x="204431" y="141782"/>
                  </a:lnTo>
                  <a:lnTo>
                    <a:pt x="207111" y="139065"/>
                  </a:lnTo>
                  <a:close/>
                </a:path>
                <a:path w="459739" h="196214">
                  <a:moveTo>
                    <a:pt x="207264" y="176034"/>
                  </a:moveTo>
                  <a:lnTo>
                    <a:pt x="207251" y="172707"/>
                  </a:lnTo>
                  <a:lnTo>
                    <a:pt x="207238" y="169379"/>
                  </a:lnTo>
                  <a:lnTo>
                    <a:pt x="204546" y="166687"/>
                  </a:lnTo>
                  <a:lnTo>
                    <a:pt x="147421" y="166916"/>
                  </a:lnTo>
                  <a:lnTo>
                    <a:pt x="144741" y="169621"/>
                  </a:lnTo>
                  <a:lnTo>
                    <a:pt x="144767" y="176288"/>
                  </a:lnTo>
                  <a:lnTo>
                    <a:pt x="147459" y="178968"/>
                  </a:lnTo>
                  <a:lnTo>
                    <a:pt x="204584" y="178739"/>
                  </a:lnTo>
                  <a:lnTo>
                    <a:pt x="207264" y="176034"/>
                  </a:lnTo>
                  <a:close/>
                </a:path>
                <a:path w="459739" h="196214">
                  <a:moveTo>
                    <a:pt x="242760" y="10198"/>
                  </a:moveTo>
                  <a:lnTo>
                    <a:pt x="242747" y="6870"/>
                  </a:lnTo>
                  <a:lnTo>
                    <a:pt x="242735" y="3543"/>
                  </a:lnTo>
                  <a:lnTo>
                    <a:pt x="240042" y="850"/>
                  </a:lnTo>
                  <a:lnTo>
                    <a:pt x="182918" y="1079"/>
                  </a:lnTo>
                  <a:lnTo>
                    <a:pt x="180238" y="3784"/>
                  </a:lnTo>
                  <a:lnTo>
                    <a:pt x="180263" y="10452"/>
                  </a:lnTo>
                  <a:lnTo>
                    <a:pt x="182956" y="13131"/>
                  </a:lnTo>
                  <a:lnTo>
                    <a:pt x="240080" y="12903"/>
                  </a:lnTo>
                  <a:lnTo>
                    <a:pt x="242760" y="10198"/>
                  </a:lnTo>
                  <a:close/>
                </a:path>
                <a:path w="459739" h="196214">
                  <a:moveTo>
                    <a:pt x="242900" y="47180"/>
                  </a:moveTo>
                  <a:lnTo>
                    <a:pt x="242887" y="43853"/>
                  </a:lnTo>
                  <a:lnTo>
                    <a:pt x="242874" y="40525"/>
                  </a:lnTo>
                  <a:lnTo>
                    <a:pt x="240169" y="37833"/>
                  </a:lnTo>
                  <a:lnTo>
                    <a:pt x="183057" y="38061"/>
                  </a:lnTo>
                  <a:lnTo>
                    <a:pt x="180378" y="40767"/>
                  </a:lnTo>
                  <a:lnTo>
                    <a:pt x="180403" y="47434"/>
                  </a:lnTo>
                  <a:lnTo>
                    <a:pt x="183095" y="50114"/>
                  </a:lnTo>
                  <a:lnTo>
                    <a:pt x="240220" y="49885"/>
                  </a:lnTo>
                  <a:lnTo>
                    <a:pt x="242900" y="47180"/>
                  </a:lnTo>
                  <a:close/>
                </a:path>
                <a:path w="459739" h="196214">
                  <a:moveTo>
                    <a:pt x="243052" y="84150"/>
                  </a:moveTo>
                  <a:lnTo>
                    <a:pt x="243039" y="80822"/>
                  </a:lnTo>
                  <a:lnTo>
                    <a:pt x="243027" y="77495"/>
                  </a:lnTo>
                  <a:lnTo>
                    <a:pt x="240334" y="74803"/>
                  </a:lnTo>
                  <a:lnTo>
                    <a:pt x="183210" y="75031"/>
                  </a:lnTo>
                  <a:lnTo>
                    <a:pt x="180530" y="77736"/>
                  </a:lnTo>
                  <a:lnTo>
                    <a:pt x="180555" y="84404"/>
                  </a:lnTo>
                  <a:lnTo>
                    <a:pt x="183248" y="87083"/>
                  </a:lnTo>
                  <a:lnTo>
                    <a:pt x="240372" y="86855"/>
                  </a:lnTo>
                  <a:lnTo>
                    <a:pt x="243052" y="84150"/>
                  </a:lnTo>
                  <a:close/>
                </a:path>
                <a:path w="459739" h="196214">
                  <a:moveTo>
                    <a:pt x="243192" y="121119"/>
                  </a:moveTo>
                  <a:lnTo>
                    <a:pt x="243179" y="117792"/>
                  </a:lnTo>
                  <a:lnTo>
                    <a:pt x="243166" y="114465"/>
                  </a:lnTo>
                  <a:lnTo>
                    <a:pt x="240474" y="111772"/>
                  </a:lnTo>
                  <a:lnTo>
                    <a:pt x="183349" y="112001"/>
                  </a:lnTo>
                  <a:lnTo>
                    <a:pt x="180670" y="114706"/>
                  </a:lnTo>
                  <a:lnTo>
                    <a:pt x="180695" y="121373"/>
                  </a:lnTo>
                  <a:lnTo>
                    <a:pt x="183400" y="124053"/>
                  </a:lnTo>
                  <a:lnTo>
                    <a:pt x="240512" y="123837"/>
                  </a:lnTo>
                  <a:lnTo>
                    <a:pt x="243192" y="121119"/>
                  </a:lnTo>
                  <a:close/>
                </a:path>
                <a:path w="459739" h="196214">
                  <a:moveTo>
                    <a:pt x="243344" y="158102"/>
                  </a:moveTo>
                  <a:lnTo>
                    <a:pt x="243332" y="154774"/>
                  </a:lnTo>
                  <a:lnTo>
                    <a:pt x="243319" y="151447"/>
                  </a:lnTo>
                  <a:lnTo>
                    <a:pt x="240614" y="148755"/>
                  </a:lnTo>
                  <a:lnTo>
                    <a:pt x="183502" y="148983"/>
                  </a:lnTo>
                  <a:lnTo>
                    <a:pt x="180822" y="151688"/>
                  </a:lnTo>
                  <a:lnTo>
                    <a:pt x="180848" y="158356"/>
                  </a:lnTo>
                  <a:lnTo>
                    <a:pt x="183540" y="161036"/>
                  </a:lnTo>
                  <a:lnTo>
                    <a:pt x="240665" y="160820"/>
                  </a:lnTo>
                  <a:lnTo>
                    <a:pt x="243344" y="158102"/>
                  </a:lnTo>
                  <a:close/>
                </a:path>
                <a:path w="459739" h="196214">
                  <a:moveTo>
                    <a:pt x="278714" y="27851"/>
                  </a:moveTo>
                  <a:lnTo>
                    <a:pt x="278701" y="24523"/>
                  </a:lnTo>
                  <a:lnTo>
                    <a:pt x="278688" y="21196"/>
                  </a:lnTo>
                  <a:lnTo>
                    <a:pt x="275983" y="18503"/>
                  </a:lnTo>
                  <a:lnTo>
                    <a:pt x="218871" y="18732"/>
                  </a:lnTo>
                  <a:lnTo>
                    <a:pt x="216192" y="21437"/>
                  </a:lnTo>
                  <a:lnTo>
                    <a:pt x="216217" y="28105"/>
                  </a:lnTo>
                  <a:lnTo>
                    <a:pt x="218922" y="30784"/>
                  </a:lnTo>
                  <a:lnTo>
                    <a:pt x="276034" y="30568"/>
                  </a:lnTo>
                  <a:lnTo>
                    <a:pt x="278714" y="27851"/>
                  </a:lnTo>
                  <a:close/>
                </a:path>
                <a:path w="459739" h="196214">
                  <a:moveTo>
                    <a:pt x="278866" y="64833"/>
                  </a:moveTo>
                  <a:lnTo>
                    <a:pt x="278853" y="61506"/>
                  </a:lnTo>
                  <a:lnTo>
                    <a:pt x="278841" y="58178"/>
                  </a:lnTo>
                  <a:lnTo>
                    <a:pt x="276136" y="55486"/>
                  </a:lnTo>
                  <a:lnTo>
                    <a:pt x="219024" y="55714"/>
                  </a:lnTo>
                  <a:lnTo>
                    <a:pt x="216344" y="58420"/>
                  </a:lnTo>
                  <a:lnTo>
                    <a:pt x="216369" y="65087"/>
                  </a:lnTo>
                  <a:lnTo>
                    <a:pt x="219062" y="67767"/>
                  </a:lnTo>
                  <a:lnTo>
                    <a:pt x="276186" y="67551"/>
                  </a:lnTo>
                  <a:lnTo>
                    <a:pt x="278866" y="64833"/>
                  </a:lnTo>
                  <a:close/>
                </a:path>
                <a:path w="459739" h="196214">
                  <a:moveTo>
                    <a:pt x="279006" y="101803"/>
                  </a:moveTo>
                  <a:lnTo>
                    <a:pt x="278993" y="98475"/>
                  </a:lnTo>
                  <a:lnTo>
                    <a:pt x="278980" y="95148"/>
                  </a:lnTo>
                  <a:lnTo>
                    <a:pt x="276275" y="92456"/>
                  </a:lnTo>
                  <a:lnTo>
                    <a:pt x="219163" y="92684"/>
                  </a:lnTo>
                  <a:lnTo>
                    <a:pt x="216484" y="95389"/>
                  </a:lnTo>
                  <a:lnTo>
                    <a:pt x="216509" y="102057"/>
                  </a:lnTo>
                  <a:lnTo>
                    <a:pt x="219214" y="104736"/>
                  </a:lnTo>
                  <a:lnTo>
                    <a:pt x="276326" y="104521"/>
                  </a:lnTo>
                  <a:lnTo>
                    <a:pt x="279006" y="101803"/>
                  </a:lnTo>
                  <a:close/>
                </a:path>
                <a:path w="459739" h="196214">
                  <a:moveTo>
                    <a:pt x="279158" y="138772"/>
                  </a:moveTo>
                  <a:lnTo>
                    <a:pt x="279146" y="135445"/>
                  </a:lnTo>
                  <a:lnTo>
                    <a:pt x="279133" y="132118"/>
                  </a:lnTo>
                  <a:lnTo>
                    <a:pt x="276428" y="129425"/>
                  </a:lnTo>
                  <a:lnTo>
                    <a:pt x="219316" y="129654"/>
                  </a:lnTo>
                  <a:lnTo>
                    <a:pt x="216636" y="132359"/>
                  </a:lnTo>
                  <a:lnTo>
                    <a:pt x="216662" y="139026"/>
                  </a:lnTo>
                  <a:lnTo>
                    <a:pt x="219367" y="141706"/>
                  </a:lnTo>
                  <a:lnTo>
                    <a:pt x="276479" y="141478"/>
                  </a:lnTo>
                  <a:lnTo>
                    <a:pt x="279158" y="138772"/>
                  </a:lnTo>
                  <a:close/>
                </a:path>
                <a:path w="459739" h="196214">
                  <a:moveTo>
                    <a:pt x="279298" y="175755"/>
                  </a:moveTo>
                  <a:lnTo>
                    <a:pt x="279285" y="172427"/>
                  </a:lnTo>
                  <a:lnTo>
                    <a:pt x="279273" y="169100"/>
                  </a:lnTo>
                  <a:lnTo>
                    <a:pt x="276567" y="166408"/>
                  </a:lnTo>
                  <a:lnTo>
                    <a:pt x="219456" y="166636"/>
                  </a:lnTo>
                  <a:lnTo>
                    <a:pt x="216776" y="169341"/>
                  </a:lnTo>
                  <a:lnTo>
                    <a:pt x="216801" y="176009"/>
                  </a:lnTo>
                  <a:lnTo>
                    <a:pt x="219506" y="178689"/>
                  </a:lnTo>
                  <a:lnTo>
                    <a:pt x="276618" y="178473"/>
                  </a:lnTo>
                  <a:lnTo>
                    <a:pt x="279298" y="175755"/>
                  </a:lnTo>
                  <a:close/>
                </a:path>
                <a:path w="459739" h="196214">
                  <a:moveTo>
                    <a:pt x="314794" y="9918"/>
                  </a:moveTo>
                  <a:lnTo>
                    <a:pt x="314782" y="6591"/>
                  </a:lnTo>
                  <a:lnTo>
                    <a:pt x="314769" y="3263"/>
                  </a:lnTo>
                  <a:lnTo>
                    <a:pt x="312064" y="571"/>
                  </a:lnTo>
                  <a:lnTo>
                    <a:pt x="254952" y="800"/>
                  </a:lnTo>
                  <a:lnTo>
                    <a:pt x="252272" y="3505"/>
                  </a:lnTo>
                  <a:lnTo>
                    <a:pt x="252298" y="10172"/>
                  </a:lnTo>
                  <a:lnTo>
                    <a:pt x="255003" y="12852"/>
                  </a:lnTo>
                  <a:lnTo>
                    <a:pt x="312115" y="12636"/>
                  </a:lnTo>
                  <a:lnTo>
                    <a:pt x="314794" y="9918"/>
                  </a:lnTo>
                  <a:close/>
                </a:path>
                <a:path w="459739" h="196214">
                  <a:moveTo>
                    <a:pt x="314947" y="46888"/>
                  </a:moveTo>
                  <a:lnTo>
                    <a:pt x="314934" y="43561"/>
                  </a:lnTo>
                  <a:lnTo>
                    <a:pt x="314921" y="40233"/>
                  </a:lnTo>
                  <a:lnTo>
                    <a:pt x="312216" y="37541"/>
                  </a:lnTo>
                  <a:lnTo>
                    <a:pt x="255104" y="37769"/>
                  </a:lnTo>
                  <a:lnTo>
                    <a:pt x="252425" y="40474"/>
                  </a:lnTo>
                  <a:lnTo>
                    <a:pt x="252450" y="47142"/>
                  </a:lnTo>
                  <a:lnTo>
                    <a:pt x="255143" y="49822"/>
                  </a:lnTo>
                  <a:lnTo>
                    <a:pt x="312267" y="49606"/>
                  </a:lnTo>
                  <a:lnTo>
                    <a:pt x="314947" y="46888"/>
                  </a:lnTo>
                  <a:close/>
                </a:path>
                <a:path w="459739" h="196214">
                  <a:moveTo>
                    <a:pt x="315087" y="83858"/>
                  </a:moveTo>
                  <a:lnTo>
                    <a:pt x="315074" y="80530"/>
                  </a:lnTo>
                  <a:lnTo>
                    <a:pt x="315061" y="77203"/>
                  </a:lnTo>
                  <a:lnTo>
                    <a:pt x="312356" y="74510"/>
                  </a:lnTo>
                  <a:lnTo>
                    <a:pt x="255244" y="74739"/>
                  </a:lnTo>
                  <a:lnTo>
                    <a:pt x="252564" y="77444"/>
                  </a:lnTo>
                  <a:lnTo>
                    <a:pt x="252590" y="84112"/>
                  </a:lnTo>
                  <a:lnTo>
                    <a:pt x="255282" y="86791"/>
                  </a:lnTo>
                  <a:lnTo>
                    <a:pt x="312407" y="86575"/>
                  </a:lnTo>
                  <a:lnTo>
                    <a:pt x="315087" y="83858"/>
                  </a:lnTo>
                  <a:close/>
                </a:path>
                <a:path w="459739" h="196214">
                  <a:moveTo>
                    <a:pt x="315239" y="120840"/>
                  </a:moveTo>
                  <a:lnTo>
                    <a:pt x="315226" y="117513"/>
                  </a:lnTo>
                  <a:lnTo>
                    <a:pt x="315214" y="114185"/>
                  </a:lnTo>
                  <a:lnTo>
                    <a:pt x="312508" y="111493"/>
                  </a:lnTo>
                  <a:lnTo>
                    <a:pt x="255397" y="111721"/>
                  </a:lnTo>
                  <a:lnTo>
                    <a:pt x="252717" y="114427"/>
                  </a:lnTo>
                  <a:lnTo>
                    <a:pt x="252742" y="121094"/>
                  </a:lnTo>
                  <a:lnTo>
                    <a:pt x="255447" y="123774"/>
                  </a:lnTo>
                  <a:lnTo>
                    <a:pt x="312559" y="123545"/>
                  </a:lnTo>
                  <a:lnTo>
                    <a:pt x="315239" y="120840"/>
                  </a:lnTo>
                  <a:close/>
                </a:path>
                <a:path w="459739" h="196214">
                  <a:moveTo>
                    <a:pt x="315379" y="157810"/>
                  </a:moveTo>
                  <a:lnTo>
                    <a:pt x="315366" y="154482"/>
                  </a:lnTo>
                  <a:lnTo>
                    <a:pt x="315353" y="151155"/>
                  </a:lnTo>
                  <a:lnTo>
                    <a:pt x="312648" y="148463"/>
                  </a:lnTo>
                  <a:lnTo>
                    <a:pt x="255536" y="148691"/>
                  </a:lnTo>
                  <a:lnTo>
                    <a:pt x="252857" y="151396"/>
                  </a:lnTo>
                  <a:lnTo>
                    <a:pt x="252882" y="158064"/>
                  </a:lnTo>
                  <a:lnTo>
                    <a:pt x="255574" y="160743"/>
                  </a:lnTo>
                  <a:lnTo>
                    <a:pt x="312699" y="160528"/>
                  </a:lnTo>
                  <a:lnTo>
                    <a:pt x="315379" y="157810"/>
                  </a:lnTo>
                  <a:close/>
                </a:path>
                <a:path w="459739" h="196214">
                  <a:moveTo>
                    <a:pt x="350761" y="27571"/>
                  </a:moveTo>
                  <a:lnTo>
                    <a:pt x="350748" y="24244"/>
                  </a:lnTo>
                  <a:lnTo>
                    <a:pt x="350735" y="20916"/>
                  </a:lnTo>
                  <a:lnTo>
                    <a:pt x="348030" y="18224"/>
                  </a:lnTo>
                  <a:lnTo>
                    <a:pt x="290918" y="18453"/>
                  </a:lnTo>
                  <a:lnTo>
                    <a:pt x="288239" y="21158"/>
                  </a:lnTo>
                  <a:lnTo>
                    <a:pt x="288264" y="27825"/>
                  </a:lnTo>
                  <a:lnTo>
                    <a:pt x="290957" y="30505"/>
                  </a:lnTo>
                  <a:lnTo>
                    <a:pt x="348081" y="30276"/>
                  </a:lnTo>
                  <a:lnTo>
                    <a:pt x="350761" y="27571"/>
                  </a:lnTo>
                  <a:close/>
                </a:path>
                <a:path w="459739" h="196214">
                  <a:moveTo>
                    <a:pt x="350901" y="64541"/>
                  </a:moveTo>
                  <a:lnTo>
                    <a:pt x="350888" y="61214"/>
                  </a:lnTo>
                  <a:lnTo>
                    <a:pt x="350875" y="57886"/>
                  </a:lnTo>
                  <a:lnTo>
                    <a:pt x="348170" y="55194"/>
                  </a:lnTo>
                  <a:lnTo>
                    <a:pt x="291058" y="55422"/>
                  </a:lnTo>
                  <a:lnTo>
                    <a:pt x="288378" y="58127"/>
                  </a:lnTo>
                  <a:lnTo>
                    <a:pt x="288404" y="64795"/>
                  </a:lnTo>
                  <a:lnTo>
                    <a:pt x="291096" y="67475"/>
                  </a:lnTo>
                  <a:lnTo>
                    <a:pt x="348221" y="67246"/>
                  </a:lnTo>
                  <a:lnTo>
                    <a:pt x="350901" y="64541"/>
                  </a:lnTo>
                  <a:close/>
                </a:path>
                <a:path w="459739" h="196214">
                  <a:moveTo>
                    <a:pt x="351053" y="101511"/>
                  </a:moveTo>
                  <a:lnTo>
                    <a:pt x="351040" y="98183"/>
                  </a:lnTo>
                  <a:lnTo>
                    <a:pt x="351028" y="94856"/>
                  </a:lnTo>
                  <a:lnTo>
                    <a:pt x="348335" y="92163"/>
                  </a:lnTo>
                  <a:lnTo>
                    <a:pt x="291211" y="92392"/>
                  </a:lnTo>
                  <a:lnTo>
                    <a:pt x="288531" y="95097"/>
                  </a:lnTo>
                  <a:lnTo>
                    <a:pt x="288556" y="101765"/>
                  </a:lnTo>
                  <a:lnTo>
                    <a:pt x="291261" y="104444"/>
                  </a:lnTo>
                  <a:lnTo>
                    <a:pt x="348373" y="104216"/>
                  </a:lnTo>
                  <a:lnTo>
                    <a:pt x="351053" y="101511"/>
                  </a:lnTo>
                  <a:close/>
                </a:path>
                <a:path w="459739" h="196214">
                  <a:moveTo>
                    <a:pt x="351193" y="138493"/>
                  </a:moveTo>
                  <a:lnTo>
                    <a:pt x="351180" y="135166"/>
                  </a:lnTo>
                  <a:lnTo>
                    <a:pt x="351167" y="131838"/>
                  </a:lnTo>
                  <a:lnTo>
                    <a:pt x="348462" y="129146"/>
                  </a:lnTo>
                  <a:lnTo>
                    <a:pt x="291350" y="129374"/>
                  </a:lnTo>
                  <a:lnTo>
                    <a:pt x="288671" y="132080"/>
                  </a:lnTo>
                  <a:lnTo>
                    <a:pt x="288696" y="138747"/>
                  </a:lnTo>
                  <a:lnTo>
                    <a:pt x="291388" y="141427"/>
                  </a:lnTo>
                  <a:lnTo>
                    <a:pt x="348513" y="141211"/>
                  </a:lnTo>
                  <a:lnTo>
                    <a:pt x="351193" y="138493"/>
                  </a:lnTo>
                  <a:close/>
                </a:path>
                <a:path w="459739" h="196214">
                  <a:moveTo>
                    <a:pt x="351345" y="175463"/>
                  </a:moveTo>
                  <a:lnTo>
                    <a:pt x="351332" y="172135"/>
                  </a:lnTo>
                  <a:lnTo>
                    <a:pt x="351320" y="168808"/>
                  </a:lnTo>
                  <a:lnTo>
                    <a:pt x="348615" y="166116"/>
                  </a:lnTo>
                  <a:lnTo>
                    <a:pt x="291503" y="166344"/>
                  </a:lnTo>
                  <a:lnTo>
                    <a:pt x="288823" y="169049"/>
                  </a:lnTo>
                  <a:lnTo>
                    <a:pt x="288848" y="175717"/>
                  </a:lnTo>
                  <a:lnTo>
                    <a:pt x="291541" y="178396"/>
                  </a:lnTo>
                  <a:lnTo>
                    <a:pt x="348665" y="178181"/>
                  </a:lnTo>
                  <a:lnTo>
                    <a:pt x="351345" y="175463"/>
                  </a:lnTo>
                  <a:close/>
                </a:path>
                <a:path w="459739" h="196214">
                  <a:moveTo>
                    <a:pt x="386842" y="9626"/>
                  </a:moveTo>
                  <a:lnTo>
                    <a:pt x="386829" y="6299"/>
                  </a:lnTo>
                  <a:lnTo>
                    <a:pt x="386816" y="2971"/>
                  </a:lnTo>
                  <a:lnTo>
                    <a:pt x="384111" y="279"/>
                  </a:lnTo>
                  <a:lnTo>
                    <a:pt x="326999" y="508"/>
                  </a:lnTo>
                  <a:lnTo>
                    <a:pt x="324319" y="3213"/>
                  </a:lnTo>
                  <a:lnTo>
                    <a:pt x="324345" y="9880"/>
                  </a:lnTo>
                  <a:lnTo>
                    <a:pt x="327050" y="12560"/>
                  </a:lnTo>
                  <a:lnTo>
                    <a:pt x="384162" y="12344"/>
                  </a:lnTo>
                  <a:lnTo>
                    <a:pt x="386842" y="9626"/>
                  </a:lnTo>
                  <a:close/>
                </a:path>
                <a:path w="459739" h="196214">
                  <a:moveTo>
                    <a:pt x="386981" y="46609"/>
                  </a:moveTo>
                  <a:lnTo>
                    <a:pt x="386969" y="43281"/>
                  </a:lnTo>
                  <a:lnTo>
                    <a:pt x="386956" y="39954"/>
                  </a:lnTo>
                  <a:lnTo>
                    <a:pt x="384251" y="37261"/>
                  </a:lnTo>
                  <a:lnTo>
                    <a:pt x="327139" y="37490"/>
                  </a:lnTo>
                  <a:lnTo>
                    <a:pt x="324459" y="40195"/>
                  </a:lnTo>
                  <a:lnTo>
                    <a:pt x="324485" y="46863"/>
                  </a:lnTo>
                  <a:lnTo>
                    <a:pt x="327190" y="49542"/>
                  </a:lnTo>
                  <a:lnTo>
                    <a:pt x="384302" y="49314"/>
                  </a:lnTo>
                  <a:lnTo>
                    <a:pt x="386981" y="46609"/>
                  </a:lnTo>
                  <a:close/>
                </a:path>
                <a:path w="459739" h="196214">
                  <a:moveTo>
                    <a:pt x="387134" y="83578"/>
                  </a:moveTo>
                  <a:lnTo>
                    <a:pt x="387121" y="80251"/>
                  </a:lnTo>
                  <a:lnTo>
                    <a:pt x="387108" y="76923"/>
                  </a:lnTo>
                  <a:lnTo>
                    <a:pt x="384416" y="74231"/>
                  </a:lnTo>
                  <a:lnTo>
                    <a:pt x="327291" y="74460"/>
                  </a:lnTo>
                  <a:lnTo>
                    <a:pt x="324612" y="77165"/>
                  </a:lnTo>
                  <a:lnTo>
                    <a:pt x="324637" y="83832"/>
                  </a:lnTo>
                  <a:lnTo>
                    <a:pt x="327329" y="86512"/>
                  </a:lnTo>
                  <a:lnTo>
                    <a:pt x="384454" y="86283"/>
                  </a:lnTo>
                  <a:lnTo>
                    <a:pt x="387134" y="83578"/>
                  </a:lnTo>
                  <a:close/>
                </a:path>
                <a:path w="459739" h="196214">
                  <a:moveTo>
                    <a:pt x="387273" y="120548"/>
                  </a:moveTo>
                  <a:lnTo>
                    <a:pt x="387261" y="117221"/>
                  </a:lnTo>
                  <a:lnTo>
                    <a:pt x="387248" y="113893"/>
                  </a:lnTo>
                  <a:lnTo>
                    <a:pt x="384556" y="111201"/>
                  </a:lnTo>
                  <a:lnTo>
                    <a:pt x="327431" y="111429"/>
                  </a:lnTo>
                  <a:lnTo>
                    <a:pt x="324751" y="114134"/>
                  </a:lnTo>
                  <a:lnTo>
                    <a:pt x="324777" y="120802"/>
                  </a:lnTo>
                  <a:lnTo>
                    <a:pt x="327482" y="123482"/>
                  </a:lnTo>
                  <a:lnTo>
                    <a:pt x="384594" y="123266"/>
                  </a:lnTo>
                  <a:lnTo>
                    <a:pt x="387273" y="120548"/>
                  </a:lnTo>
                  <a:close/>
                </a:path>
                <a:path w="459739" h="196214">
                  <a:moveTo>
                    <a:pt x="387426" y="157518"/>
                  </a:moveTo>
                  <a:lnTo>
                    <a:pt x="387413" y="154190"/>
                  </a:lnTo>
                  <a:lnTo>
                    <a:pt x="387400" y="150863"/>
                  </a:lnTo>
                  <a:lnTo>
                    <a:pt x="384695" y="148170"/>
                  </a:lnTo>
                  <a:lnTo>
                    <a:pt x="327583" y="148399"/>
                  </a:lnTo>
                  <a:lnTo>
                    <a:pt x="324904" y="151104"/>
                  </a:lnTo>
                  <a:lnTo>
                    <a:pt x="324929" y="157772"/>
                  </a:lnTo>
                  <a:lnTo>
                    <a:pt x="327621" y="160464"/>
                  </a:lnTo>
                  <a:lnTo>
                    <a:pt x="384746" y="160235"/>
                  </a:lnTo>
                  <a:lnTo>
                    <a:pt x="387426" y="157518"/>
                  </a:lnTo>
                  <a:close/>
                </a:path>
                <a:path w="459739" h="196214">
                  <a:moveTo>
                    <a:pt x="422795" y="27279"/>
                  </a:moveTo>
                  <a:lnTo>
                    <a:pt x="422783" y="23952"/>
                  </a:lnTo>
                  <a:lnTo>
                    <a:pt x="422770" y="20624"/>
                  </a:lnTo>
                  <a:lnTo>
                    <a:pt x="420065" y="17932"/>
                  </a:lnTo>
                  <a:lnTo>
                    <a:pt x="362953" y="18161"/>
                  </a:lnTo>
                  <a:lnTo>
                    <a:pt x="360273" y="20866"/>
                  </a:lnTo>
                  <a:lnTo>
                    <a:pt x="360299" y="27533"/>
                  </a:lnTo>
                  <a:lnTo>
                    <a:pt x="362991" y="30213"/>
                  </a:lnTo>
                  <a:lnTo>
                    <a:pt x="420116" y="29997"/>
                  </a:lnTo>
                  <a:lnTo>
                    <a:pt x="422795" y="27279"/>
                  </a:lnTo>
                  <a:close/>
                </a:path>
                <a:path w="459739" h="196214">
                  <a:moveTo>
                    <a:pt x="422948" y="64262"/>
                  </a:moveTo>
                  <a:lnTo>
                    <a:pt x="422935" y="60934"/>
                  </a:lnTo>
                  <a:lnTo>
                    <a:pt x="422922" y="57607"/>
                  </a:lnTo>
                  <a:lnTo>
                    <a:pt x="420217" y="54914"/>
                  </a:lnTo>
                  <a:lnTo>
                    <a:pt x="363105" y="55143"/>
                  </a:lnTo>
                  <a:lnTo>
                    <a:pt x="360426" y="57848"/>
                  </a:lnTo>
                  <a:lnTo>
                    <a:pt x="360451" y="64516"/>
                  </a:lnTo>
                  <a:lnTo>
                    <a:pt x="363143" y="67195"/>
                  </a:lnTo>
                  <a:lnTo>
                    <a:pt x="420268" y="66967"/>
                  </a:lnTo>
                  <a:lnTo>
                    <a:pt x="422948" y="64262"/>
                  </a:lnTo>
                  <a:close/>
                </a:path>
                <a:path w="459739" h="196214">
                  <a:moveTo>
                    <a:pt x="423087" y="101231"/>
                  </a:moveTo>
                  <a:lnTo>
                    <a:pt x="423075" y="97904"/>
                  </a:lnTo>
                  <a:lnTo>
                    <a:pt x="423062" y="94576"/>
                  </a:lnTo>
                  <a:lnTo>
                    <a:pt x="420357" y="91884"/>
                  </a:lnTo>
                  <a:lnTo>
                    <a:pt x="363245" y="92113"/>
                  </a:lnTo>
                  <a:lnTo>
                    <a:pt x="360565" y="94818"/>
                  </a:lnTo>
                  <a:lnTo>
                    <a:pt x="360591" y="101485"/>
                  </a:lnTo>
                  <a:lnTo>
                    <a:pt x="363296" y="104165"/>
                  </a:lnTo>
                  <a:lnTo>
                    <a:pt x="420408" y="103949"/>
                  </a:lnTo>
                  <a:lnTo>
                    <a:pt x="423087" y="101231"/>
                  </a:lnTo>
                  <a:close/>
                </a:path>
                <a:path w="459739" h="196214">
                  <a:moveTo>
                    <a:pt x="423240" y="138201"/>
                  </a:moveTo>
                  <a:lnTo>
                    <a:pt x="423227" y="134874"/>
                  </a:lnTo>
                  <a:lnTo>
                    <a:pt x="423214" y="131546"/>
                  </a:lnTo>
                  <a:lnTo>
                    <a:pt x="420509" y="128854"/>
                  </a:lnTo>
                  <a:lnTo>
                    <a:pt x="363397" y="129082"/>
                  </a:lnTo>
                  <a:lnTo>
                    <a:pt x="360718" y="131787"/>
                  </a:lnTo>
                  <a:lnTo>
                    <a:pt x="360743" y="138455"/>
                  </a:lnTo>
                  <a:lnTo>
                    <a:pt x="363435" y="141135"/>
                  </a:lnTo>
                  <a:lnTo>
                    <a:pt x="420560" y="140919"/>
                  </a:lnTo>
                  <a:lnTo>
                    <a:pt x="423240" y="138201"/>
                  </a:lnTo>
                  <a:close/>
                </a:path>
                <a:path w="459739" h="196214">
                  <a:moveTo>
                    <a:pt x="423379" y="175183"/>
                  </a:moveTo>
                  <a:lnTo>
                    <a:pt x="423367" y="171856"/>
                  </a:lnTo>
                  <a:lnTo>
                    <a:pt x="423354" y="168529"/>
                  </a:lnTo>
                  <a:lnTo>
                    <a:pt x="420649" y="165836"/>
                  </a:lnTo>
                  <a:lnTo>
                    <a:pt x="363537" y="166065"/>
                  </a:lnTo>
                  <a:lnTo>
                    <a:pt x="360857" y="168770"/>
                  </a:lnTo>
                  <a:lnTo>
                    <a:pt x="360883" y="175437"/>
                  </a:lnTo>
                  <a:lnTo>
                    <a:pt x="363575" y="178117"/>
                  </a:lnTo>
                  <a:lnTo>
                    <a:pt x="420700" y="177888"/>
                  </a:lnTo>
                  <a:lnTo>
                    <a:pt x="423379" y="175183"/>
                  </a:lnTo>
                  <a:close/>
                </a:path>
                <a:path w="459739" h="196214">
                  <a:moveTo>
                    <a:pt x="458876" y="9347"/>
                  </a:moveTo>
                  <a:lnTo>
                    <a:pt x="458863" y="6019"/>
                  </a:lnTo>
                  <a:lnTo>
                    <a:pt x="458851" y="2692"/>
                  </a:lnTo>
                  <a:lnTo>
                    <a:pt x="456158" y="0"/>
                  </a:lnTo>
                  <a:lnTo>
                    <a:pt x="399034" y="228"/>
                  </a:lnTo>
                  <a:lnTo>
                    <a:pt x="396354" y="2933"/>
                  </a:lnTo>
                  <a:lnTo>
                    <a:pt x="396379" y="9601"/>
                  </a:lnTo>
                  <a:lnTo>
                    <a:pt x="399072" y="12280"/>
                  </a:lnTo>
                  <a:lnTo>
                    <a:pt x="456196" y="12065"/>
                  </a:lnTo>
                  <a:lnTo>
                    <a:pt x="458876" y="9347"/>
                  </a:lnTo>
                  <a:close/>
                </a:path>
                <a:path w="459739" h="196214">
                  <a:moveTo>
                    <a:pt x="458952" y="29845"/>
                  </a:moveTo>
                  <a:lnTo>
                    <a:pt x="458901" y="17792"/>
                  </a:lnTo>
                  <a:lnTo>
                    <a:pt x="438302" y="17868"/>
                  </a:lnTo>
                  <a:lnTo>
                    <a:pt x="434987" y="17881"/>
                  </a:lnTo>
                  <a:lnTo>
                    <a:pt x="432308" y="20586"/>
                  </a:lnTo>
                  <a:lnTo>
                    <a:pt x="432333" y="27254"/>
                  </a:lnTo>
                  <a:lnTo>
                    <a:pt x="435038" y="29933"/>
                  </a:lnTo>
                  <a:lnTo>
                    <a:pt x="458952" y="29845"/>
                  </a:lnTo>
                  <a:close/>
                </a:path>
                <a:path w="459739" h="196214">
                  <a:moveTo>
                    <a:pt x="459028" y="46316"/>
                  </a:moveTo>
                  <a:lnTo>
                    <a:pt x="459016" y="42989"/>
                  </a:lnTo>
                  <a:lnTo>
                    <a:pt x="459003" y="39662"/>
                  </a:lnTo>
                  <a:lnTo>
                    <a:pt x="456298" y="36969"/>
                  </a:lnTo>
                  <a:lnTo>
                    <a:pt x="399186" y="37198"/>
                  </a:lnTo>
                  <a:lnTo>
                    <a:pt x="396506" y="39903"/>
                  </a:lnTo>
                  <a:lnTo>
                    <a:pt x="396532" y="46570"/>
                  </a:lnTo>
                  <a:lnTo>
                    <a:pt x="399224" y="49250"/>
                  </a:lnTo>
                  <a:lnTo>
                    <a:pt x="456349" y="49022"/>
                  </a:lnTo>
                  <a:lnTo>
                    <a:pt x="459028" y="46316"/>
                  </a:lnTo>
                  <a:close/>
                </a:path>
                <a:path w="459739" h="196214">
                  <a:moveTo>
                    <a:pt x="459105" y="66814"/>
                  </a:moveTo>
                  <a:lnTo>
                    <a:pt x="459066" y="54762"/>
                  </a:lnTo>
                  <a:lnTo>
                    <a:pt x="438454" y="54838"/>
                  </a:lnTo>
                  <a:lnTo>
                    <a:pt x="435140" y="54851"/>
                  </a:lnTo>
                  <a:lnTo>
                    <a:pt x="432460" y="57556"/>
                  </a:lnTo>
                  <a:lnTo>
                    <a:pt x="432485" y="64223"/>
                  </a:lnTo>
                  <a:lnTo>
                    <a:pt x="435190" y="66903"/>
                  </a:lnTo>
                  <a:lnTo>
                    <a:pt x="459105" y="66814"/>
                  </a:lnTo>
                  <a:close/>
                </a:path>
                <a:path w="459739" h="196214">
                  <a:moveTo>
                    <a:pt x="459168" y="83286"/>
                  </a:moveTo>
                  <a:lnTo>
                    <a:pt x="459155" y="79959"/>
                  </a:lnTo>
                  <a:lnTo>
                    <a:pt x="459143" y="76631"/>
                  </a:lnTo>
                  <a:lnTo>
                    <a:pt x="456438" y="73939"/>
                  </a:lnTo>
                  <a:lnTo>
                    <a:pt x="399326" y="74168"/>
                  </a:lnTo>
                  <a:lnTo>
                    <a:pt x="396646" y="76873"/>
                  </a:lnTo>
                  <a:lnTo>
                    <a:pt x="396671" y="83540"/>
                  </a:lnTo>
                  <a:lnTo>
                    <a:pt x="399364" y="86220"/>
                  </a:lnTo>
                  <a:lnTo>
                    <a:pt x="456488" y="86004"/>
                  </a:lnTo>
                  <a:lnTo>
                    <a:pt x="459168" y="83286"/>
                  </a:lnTo>
                  <a:close/>
                </a:path>
                <a:path w="459739" h="196214">
                  <a:moveTo>
                    <a:pt x="459244" y="103784"/>
                  </a:moveTo>
                  <a:lnTo>
                    <a:pt x="459206" y="91732"/>
                  </a:lnTo>
                  <a:lnTo>
                    <a:pt x="438594" y="91808"/>
                  </a:lnTo>
                  <a:lnTo>
                    <a:pt x="435279" y="91821"/>
                  </a:lnTo>
                  <a:lnTo>
                    <a:pt x="432600" y="94526"/>
                  </a:lnTo>
                  <a:lnTo>
                    <a:pt x="432625" y="101193"/>
                  </a:lnTo>
                  <a:lnTo>
                    <a:pt x="435330" y="103873"/>
                  </a:lnTo>
                  <a:lnTo>
                    <a:pt x="459244" y="103784"/>
                  </a:lnTo>
                  <a:close/>
                </a:path>
                <a:path w="459739" h="196214">
                  <a:moveTo>
                    <a:pt x="459320" y="120269"/>
                  </a:moveTo>
                  <a:lnTo>
                    <a:pt x="459308" y="116941"/>
                  </a:lnTo>
                  <a:lnTo>
                    <a:pt x="459295" y="113614"/>
                  </a:lnTo>
                  <a:lnTo>
                    <a:pt x="456603" y="110921"/>
                  </a:lnTo>
                  <a:lnTo>
                    <a:pt x="399478" y="111150"/>
                  </a:lnTo>
                  <a:lnTo>
                    <a:pt x="396798" y="113868"/>
                  </a:lnTo>
                  <a:lnTo>
                    <a:pt x="396824" y="120523"/>
                  </a:lnTo>
                  <a:lnTo>
                    <a:pt x="399529" y="123202"/>
                  </a:lnTo>
                  <a:lnTo>
                    <a:pt x="456641" y="122986"/>
                  </a:lnTo>
                  <a:lnTo>
                    <a:pt x="459320" y="120269"/>
                  </a:lnTo>
                  <a:close/>
                </a:path>
                <a:path w="459739" h="196214">
                  <a:moveTo>
                    <a:pt x="459397" y="140766"/>
                  </a:moveTo>
                  <a:lnTo>
                    <a:pt x="459359" y="128714"/>
                  </a:lnTo>
                  <a:lnTo>
                    <a:pt x="438746" y="128790"/>
                  </a:lnTo>
                  <a:lnTo>
                    <a:pt x="435432" y="128803"/>
                  </a:lnTo>
                  <a:lnTo>
                    <a:pt x="432752" y="131508"/>
                  </a:lnTo>
                  <a:lnTo>
                    <a:pt x="432777" y="138176"/>
                  </a:lnTo>
                  <a:lnTo>
                    <a:pt x="435483" y="140855"/>
                  </a:lnTo>
                  <a:lnTo>
                    <a:pt x="459397" y="140766"/>
                  </a:lnTo>
                  <a:close/>
                </a:path>
                <a:path w="459739" h="196214">
                  <a:moveTo>
                    <a:pt x="459460" y="157238"/>
                  </a:moveTo>
                  <a:lnTo>
                    <a:pt x="459447" y="153911"/>
                  </a:lnTo>
                  <a:lnTo>
                    <a:pt x="459435" y="150583"/>
                  </a:lnTo>
                  <a:lnTo>
                    <a:pt x="456742" y="147891"/>
                  </a:lnTo>
                  <a:lnTo>
                    <a:pt x="399618" y="148120"/>
                  </a:lnTo>
                  <a:lnTo>
                    <a:pt x="396938" y="150825"/>
                  </a:lnTo>
                  <a:lnTo>
                    <a:pt x="396963" y="157492"/>
                  </a:lnTo>
                  <a:lnTo>
                    <a:pt x="399656" y="160172"/>
                  </a:lnTo>
                  <a:lnTo>
                    <a:pt x="456780" y="159956"/>
                  </a:lnTo>
                  <a:lnTo>
                    <a:pt x="459460" y="157238"/>
                  </a:lnTo>
                  <a:close/>
                </a:path>
                <a:path w="459739" h="196214">
                  <a:moveTo>
                    <a:pt x="459536" y="177736"/>
                  </a:moveTo>
                  <a:lnTo>
                    <a:pt x="459498" y="165684"/>
                  </a:lnTo>
                  <a:lnTo>
                    <a:pt x="438886" y="165760"/>
                  </a:lnTo>
                  <a:lnTo>
                    <a:pt x="435571" y="165773"/>
                  </a:lnTo>
                  <a:lnTo>
                    <a:pt x="432892" y="168478"/>
                  </a:lnTo>
                  <a:lnTo>
                    <a:pt x="432917" y="175145"/>
                  </a:lnTo>
                  <a:lnTo>
                    <a:pt x="435622" y="177825"/>
                  </a:lnTo>
                  <a:lnTo>
                    <a:pt x="459536" y="177736"/>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sp>
          <p:nvSpPr>
            <p:cNvPr id="94" name="object 94"/>
            <p:cNvSpPr/>
            <p:nvPr/>
          </p:nvSpPr>
          <p:spPr>
            <a:xfrm>
              <a:off x="5727890" y="4720869"/>
              <a:ext cx="459740" cy="179705"/>
            </a:xfrm>
            <a:custGeom>
              <a:avLst/>
              <a:gdLst/>
              <a:ahLst/>
              <a:cxnLst/>
              <a:rect l="l" t="t" r="r" b="b"/>
              <a:pathLst>
                <a:path w="459739" h="179704">
                  <a:moveTo>
                    <a:pt x="26644" y="11074"/>
                  </a:moveTo>
                  <a:lnTo>
                    <a:pt x="26619" y="4406"/>
                  </a:lnTo>
                  <a:lnTo>
                    <a:pt x="23914" y="1727"/>
                  </a:lnTo>
                  <a:lnTo>
                    <a:pt x="0" y="1816"/>
                  </a:lnTo>
                  <a:lnTo>
                    <a:pt x="38" y="13868"/>
                  </a:lnTo>
                  <a:lnTo>
                    <a:pt x="20650" y="13792"/>
                  </a:lnTo>
                  <a:lnTo>
                    <a:pt x="23964" y="13779"/>
                  </a:lnTo>
                  <a:lnTo>
                    <a:pt x="26644" y="11074"/>
                  </a:lnTo>
                  <a:close/>
                </a:path>
                <a:path w="459739" h="179704">
                  <a:moveTo>
                    <a:pt x="26784" y="48044"/>
                  </a:moveTo>
                  <a:lnTo>
                    <a:pt x="26758" y="41376"/>
                  </a:lnTo>
                  <a:lnTo>
                    <a:pt x="24053" y="38696"/>
                  </a:lnTo>
                  <a:lnTo>
                    <a:pt x="139" y="38785"/>
                  </a:lnTo>
                  <a:lnTo>
                    <a:pt x="177" y="50838"/>
                  </a:lnTo>
                  <a:lnTo>
                    <a:pt x="20789" y="50761"/>
                  </a:lnTo>
                  <a:lnTo>
                    <a:pt x="24104" y="50749"/>
                  </a:lnTo>
                  <a:lnTo>
                    <a:pt x="26784" y="48044"/>
                  </a:lnTo>
                  <a:close/>
                </a:path>
                <a:path w="459739" h="179704">
                  <a:moveTo>
                    <a:pt x="26936" y="85026"/>
                  </a:moveTo>
                  <a:lnTo>
                    <a:pt x="26911" y="78359"/>
                  </a:lnTo>
                  <a:lnTo>
                    <a:pt x="24206" y="75679"/>
                  </a:lnTo>
                  <a:lnTo>
                    <a:pt x="292" y="75768"/>
                  </a:lnTo>
                  <a:lnTo>
                    <a:pt x="330" y="87820"/>
                  </a:lnTo>
                  <a:lnTo>
                    <a:pt x="20942" y="87744"/>
                  </a:lnTo>
                  <a:lnTo>
                    <a:pt x="24257" y="87731"/>
                  </a:lnTo>
                  <a:lnTo>
                    <a:pt x="26936" y="85026"/>
                  </a:lnTo>
                  <a:close/>
                </a:path>
                <a:path w="459739" h="179704">
                  <a:moveTo>
                    <a:pt x="27076" y="121996"/>
                  </a:moveTo>
                  <a:lnTo>
                    <a:pt x="27051" y="115328"/>
                  </a:lnTo>
                  <a:lnTo>
                    <a:pt x="24345" y="112649"/>
                  </a:lnTo>
                  <a:lnTo>
                    <a:pt x="431" y="112737"/>
                  </a:lnTo>
                  <a:lnTo>
                    <a:pt x="469" y="124790"/>
                  </a:lnTo>
                  <a:lnTo>
                    <a:pt x="21082" y="124714"/>
                  </a:lnTo>
                  <a:lnTo>
                    <a:pt x="24396" y="124701"/>
                  </a:lnTo>
                  <a:lnTo>
                    <a:pt x="27076" y="121996"/>
                  </a:lnTo>
                  <a:close/>
                </a:path>
                <a:path w="459739" h="179704">
                  <a:moveTo>
                    <a:pt x="27228" y="158965"/>
                  </a:moveTo>
                  <a:lnTo>
                    <a:pt x="27203" y="152298"/>
                  </a:lnTo>
                  <a:lnTo>
                    <a:pt x="24498" y="149618"/>
                  </a:lnTo>
                  <a:lnTo>
                    <a:pt x="584" y="149707"/>
                  </a:lnTo>
                  <a:lnTo>
                    <a:pt x="622" y="161759"/>
                  </a:lnTo>
                  <a:lnTo>
                    <a:pt x="21234" y="161683"/>
                  </a:lnTo>
                  <a:lnTo>
                    <a:pt x="24549" y="161671"/>
                  </a:lnTo>
                  <a:lnTo>
                    <a:pt x="27228" y="158965"/>
                  </a:lnTo>
                  <a:close/>
                </a:path>
                <a:path w="459739" h="179704">
                  <a:moveTo>
                    <a:pt x="62598" y="28714"/>
                  </a:moveTo>
                  <a:lnTo>
                    <a:pt x="62585" y="25387"/>
                  </a:lnTo>
                  <a:lnTo>
                    <a:pt x="62572" y="22059"/>
                  </a:lnTo>
                  <a:lnTo>
                    <a:pt x="59867" y="19367"/>
                  </a:lnTo>
                  <a:lnTo>
                    <a:pt x="2755" y="19596"/>
                  </a:lnTo>
                  <a:lnTo>
                    <a:pt x="76" y="22301"/>
                  </a:lnTo>
                  <a:lnTo>
                    <a:pt x="101" y="28968"/>
                  </a:lnTo>
                  <a:lnTo>
                    <a:pt x="2794" y="31648"/>
                  </a:lnTo>
                  <a:lnTo>
                    <a:pt x="59918" y="31419"/>
                  </a:lnTo>
                  <a:lnTo>
                    <a:pt x="62598" y="28714"/>
                  </a:lnTo>
                  <a:close/>
                </a:path>
                <a:path w="459739" h="179704">
                  <a:moveTo>
                    <a:pt x="62750" y="65697"/>
                  </a:moveTo>
                  <a:lnTo>
                    <a:pt x="62738" y="62369"/>
                  </a:lnTo>
                  <a:lnTo>
                    <a:pt x="62725" y="59042"/>
                  </a:lnTo>
                  <a:lnTo>
                    <a:pt x="60032" y="56349"/>
                  </a:lnTo>
                  <a:lnTo>
                    <a:pt x="2908" y="56578"/>
                  </a:lnTo>
                  <a:lnTo>
                    <a:pt x="228" y="59283"/>
                  </a:lnTo>
                  <a:lnTo>
                    <a:pt x="254" y="65951"/>
                  </a:lnTo>
                  <a:lnTo>
                    <a:pt x="2946" y="68630"/>
                  </a:lnTo>
                  <a:lnTo>
                    <a:pt x="60071" y="68402"/>
                  </a:lnTo>
                  <a:lnTo>
                    <a:pt x="62750" y="65697"/>
                  </a:lnTo>
                  <a:close/>
                </a:path>
                <a:path w="459739" h="179704">
                  <a:moveTo>
                    <a:pt x="62890" y="102666"/>
                  </a:moveTo>
                  <a:lnTo>
                    <a:pt x="62877" y="99339"/>
                  </a:lnTo>
                  <a:lnTo>
                    <a:pt x="62865" y="96012"/>
                  </a:lnTo>
                  <a:lnTo>
                    <a:pt x="60159" y="93319"/>
                  </a:lnTo>
                  <a:lnTo>
                    <a:pt x="3048" y="93548"/>
                  </a:lnTo>
                  <a:lnTo>
                    <a:pt x="368" y="96253"/>
                  </a:lnTo>
                  <a:lnTo>
                    <a:pt x="393" y="102920"/>
                  </a:lnTo>
                  <a:lnTo>
                    <a:pt x="3098" y="105600"/>
                  </a:lnTo>
                  <a:lnTo>
                    <a:pt x="60210" y="105384"/>
                  </a:lnTo>
                  <a:lnTo>
                    <a:pt x="62890" y="102666"/>
                  </a:lnTo>
                  <a:close/>
                </a:path>
                <a:path w="459739" h="179704">
                  <a:moveTo>
                    <a:pt x="63042" y="139636"/>
                  </a:moveTo>
                  <a:lnTo>
                    <a:pt x="63030" y="136309"/>
                  </a:lnTo>
                  <a:lnTo>
                    <a:pt x="63017" y="132981"/>
                  </a:lnTo>
                  <a:lnTo>
                    <a:pt x="60312" y="130289"/>
                  </a:lnTo>
                  <a:lnTo>
                    <a:pt x="3200" y="130517"/>
                  </a:lnTo>
                  <a:lnTo>
                    <a:pt x="520" y="133223"/>
                  </a:lnTo>
                  <a:lnTo>
                    <a:pt x="546" y="139890"/>
                  </a:lnTo>
                  <a:lnTo>
                    <a:pt x="3238" y="142570"/>
                  </a:lnTo>
                  <a:lnTo>
                    <a:pt x="60363" y="142341"/>
                  </a:lnTo>
                  <a:lnTo>
                    <a:pt x="63042" y="139636"/>
                  </a:lnTo>
                  <a:close/>
                </a:path>
                <a:path w="459739" h="179704">
                  <a:moveTo>
                    <a:pt x="63182" y="176618"/>
                  </a:moveTo>
                  <a:lnTo>
                    <a:pt x="63169" y="173291"/>
                  </a:lnTo>
                  <a:lnTo>
                    <a:pt x="63157" y="169964"/>
                  </a:lnTo>
                  <a:lnTo>
                    <a:pt x="60452" y="167271"/>
                  </a:lnTo>
                  <a:lnTo>
                    <a:pt x="3340" y="167500"/>
                  </a:lnTo>
                  <a:lnTo>
                    <a:pt x="660" y="170205"/>
                  </a:lnTo>
                  <a:lnTo>
                    <a:pt x="685" y="176872"/>
                  </a:lnTo>
                  <a:lnTo>
                    <a:pt x="3378" y="179552"/>
                  </a:lnTo>
                  <a:lnTo>
                    <a:pt x="60502" y="179324"/>
                  </a:lnTo>
                  <a:lnTo>
                    <a:pt x="63182" y="176618"/>
                  </a:lnTo>
                  <a:close/>
                </a:path>
                <a:path w="459739" h="179704">
                  <a:moveTo>
                    <a:pt x="98679" y="10782"/>
                  </a:moveTo>
                  <a:lnTo>
                    <a:pt x="98666" y="7454"/>
                  </a:lnTo>
                  <a:lnTo>
                    <a:pt x="98653" y="4127"/>
                  </a:lnTo>
                  <a:lnTo>
                    <a:pt x="95948" y="1435"/>
                  </a:lnTo>
                  <a:lnTo>
                    <a:pt x="38836" y="1663"/>
                  </a:lnTo>
                  <a:lnTo>
                    <a:pt x="36156" y="4368"/>
                  </a:lnTo>
                  <a:lnTo>
                    <a:pt x="36182" y="11036"/>
                  </a:lnTo>
                  <a:lnTo>
                    <a:pt x="38874" y="13716"/>
                  </a:lnTo>
                  <a:lnTo>
                    <a:pt x="95999" y="13500"/>
                  </a:lnTo>
                  <a:lnTo>
                    <a:pt x="98679" y="10782"/>
                  </a:lnTo>
                  <a:close/>
                </a:path>
                <a:path w="459739" h="179704">
                  <a:moveTo>
                    <a:pt x="98831" y="47752"/>
                  </a:moveTo>
                  <a:lnTo>
                    <a:pt x="98818" y="44424"/>
                  </a:lnTo>
                  <a:lnTo>
                    <a:pt x="98806" y="41097"/>
                  </a:lnTo>
                  <a:lnTo>
                    <a:pt x="96100" y="38404"/>
                  </a:lnTo>
                  <a:lnTo>
                    <a:pt x="38989" y="38633"/>
                  </a:lnTo>
                  <a:lnTo>
                    <a:pt x="36309" y="41338"/>
                  </a:lnTo>
                  <a:lnTo>
                    <a:pt x="36334" y="48006"/>
                  </a:lnTo>
                  <a:lnTo>
                    <a:pt x="39027" y="50685"/>
                  </a:lnTo>
                  <a:lnTo>
                    <a:pt x="96151" y="50469"/>
                  </a:lnTo>
                  <a:lnTo>
                    <a:pt x="98831" y="47752"/>
                  </a:lnTo>
                  <a:close/>
                </a:path>
                <a:path w="459739" h="179704">
                  <a:moveTo>
                    <a:pt x="98971" y="84734"/>
                  </a:moveTo>
                  <a:lnTo>
                    <a:pt x="98958" y="81407"/>
                  </a:lnTo>
                  <a:lnTo>
                    <a:pt x="98945" y="78079"/>
                  </a:lnTo>
                  <a:lnTo>
                    <a:pt x="96240" y="75387"/>
                  </a:lnTo>
                  <a:lnTo>
                    <a:pt x="39128" y="75615"/>
                  </a:lnTo>
                  <a:lnTo>
                    <a:pt x="36449" y="78320"/>
                  </a:lnTo>
                  <a:lnTo>
                    <a:pt x="36474" y="84988"/>
                  </a:lnTo>
                  <a:lnTo>
                    <a:pt x="39166" y="87668"/>
                  </a:lnTo>
                  <a:lnTo>
                    <a:pt x="96291" y="87452"/>
                  </a:lnTo>
                  <a:lnTo>
                    <a:pt x="98971" y="84734"/>
                  </a:lnTo>
                  <a:close/>
                </a:path>
                <a:path w="459739" h="179704">
                  <a:moveTo>
                    <a:pt x="99123" y="121704"/>
                  </a:moveTo>
                  <a:lnTo>
                    <a:pt x="99110" y="118376"/>
                  </a:lnTo>
                  <a:lnTo>
                    <a:pt x="99098" y="115049"/>
                  </a:lnTo>
                  <a:lnTo>
                    <a:pt x="96393" y="112356"/>
                  </a:lnTo>
                  <a:lnTo>
                    <a:pt x="39281" y="112585"/>
                  </a:lnTo>
                  <a:lnTo>
                    <a:pt x="36601" y="115290"/>
                  </a:lnTo>
                  <a:lnTo>
                    <a:pt x="36626" y="121958"/>
                  </a:lnTo>
                  <a:lnTo>
                    <a:pt x="39319" y="124637"/>
                  </a:lnTo>
                  <a:lnTo>
                    <a:pt x="96443" y="124421"/>
                  </a:lnTo>
                  <a:lnTo>
                    <a:pt x="99123" y="121704"/>
                  </a:lnTo>
                  <a:close/>
                </a:path>
                <a:path w="459739" h="179704">
                  <a:moveTo>
                    <a:pt x="99263" y="158673"/>
                  </a:moveTo>
                  <a:lnTo>
                    <a:pt x="99250" y="155346"/>
                  </a:lnTo>
                  <a:lnTo>
                    <a:pt x="99237" y="152019"/>
                  </a:lnTo>
                  <a:lnTo>
                    <a:pt x="96532" y="149326"/>
                  </a:lnTo>
                  <a:lnTo>
                    <a:pt x="39420" y="149555"/>
                  </a:lnTo>
                  <a:lnTo>
                    <a:pt x="36741" y="152260"/>
                  </a:lnTo>
                  <a:lnTo>
                    <a:pt x="36766" y="158927"/>
                  </a:lnTo>
                  <a:lnTo>
                    <a:pt x="39458" y="161607"/>
                  </a:lnTo>
                  <a:lnTo>
                    <a:pt x="96583" y="161378"/>
                  </a:lnTo>
                  <a:lnTo>
                    <a:pt x="99263" y="158673"/>
                  </a:lnTo>
                  <a:close/>
                </a:path>
                <a:path w="459739" h="179704">
                  <a:moveTo>
                    <a:pt x="134632" y="28435"/>
                  </a:moveTo>
                  <a:lnTo>
                    <a:pt x="134620" y="25107"/>
                  </a:lnTo>
                  <a:lnTo>
                    <a:pt x="134607" y="21780"/>
                  </a:lnTo>
                  <a:lnTo>
                    <a:pt x="131902" y="19088"/>
                  </a:lnTo>
                  <a:lnTo>
                    <a:pt x="74777" y="19316"/>
                  </a:lnTo>
                  <a:lnTo>
                    <a:pt x="72110" y="22021"/>
                  </a:lnTo>
                  <a:lnTo>
                    <a:pt x="72136" y="28689"/>
                  </a:lnTo>
                  <a:lnTo>
                    <a:pt x="74828" y="31369"/>
                  </a:lnTo>
                  <a:lnTo>
                    <a:pt x="131953" y="31140"/>
                  </a:lnTo>
                  <a:lnTo>
                    <a:pt x="134632" y="28435"/>
                  </a:lnTo>
                  <a:close/>
                </a:path>
                <a:path w="459739" h="179704">
                  <a:moveTo>
                    <a:pt x="134785" y="65405"/>
                  </a:moveTo>
                  <a:lnTo>
                    <a:pt x="134772" y="62077"/>
                  </a:lnTo>
                  <a:lnTo>
                    <a:pt x="134759" y="58750"/>
                  </a:lnTo>
                  <a:lnTo>
                    <a:pt x="132067" y="56057"/>
                  </a:lnTo>
                  <a:lnTo>
                    <a:pt x="74942" y="56286"/>
                  </a:lnTo>
                  <a:lnTo>
                    <a:pt x="72263" y="58991"/>
                  </a:lnTo>
                  <a:lnTo>
                    <a:pt x="72288" y="65659"/>
                  </a:lnTo>
                  <a:lnTo>
                    <a:pt x="74980" y="68338"/>
                  </a:lnTo>
                  <a:lnTo>
                    <a:pt x="132105" y="68110"/>
                  </a:lnTo>
                  <a:lnTo>
                    <a:pt x="134785" y="65405"/>
                  </a:lnTo>
                  <a:close/>
                </a:path>
                <a:path w="459739" h="179704">
                  <a:moveTo>
                    <a:pt x="134937" y="102387"/>
                  </a:moveTo>
                  <a:lnTo>
                    <a:pt x="134924" y="99060"/>
                  </a:lnTo>
                  <a:lnTo>
                    <a:pt x="134912" y="95732"/>
                  </a:lnTo>
                  <a:lnTo>
                    <a:pt x="132207" y="93040"/>
                  </a:lnTo>
                  <a:lnTo>
                    <a:pt x="75095" y="93268"/>
                  </a:lnTo>
                  <a:lnTo>
                    <a:pt x="72415" y="95973"/>
                  </a:lnTo>
                  <a:lnTo>
                    <a:pt x="72440" y="102641"/>
                  </a:lnTo>
                  <a:lnTo>
                    <a:pt x="75133" y="105321"/>
                  </a:lnTo>
                  <a:lnTo>
                    <a:pt x="132257" y="105092"/>
                  </a:lnTo>
                  <a:lnTo>
                    <a:pt x="134937" y="102387"/>
                  </a:lnTo>
                  <a:close/>
                </a:path>
                <a:path w="459739" h="179704">
                  <a:moveTo>
                    <a:pt x="135077" y="139357"/>
                  </a:moveTo>
                  <a:lnTo>
                    <a:pt x="135064" y="136029"/>
                  </a:lnTo>
                  <a:lnTo>
                    <a:pt x="135051" y="132702"/>
                  </a:lnTo>
                  <a:lnTo>
                    <a:pt x="132346" y="130009"/>
                  </a:lnTo>
                  <a:lnTo>
                    <a:pt x="75234" y="130238"/>
                  </a:lnTo>
                  <a:lnTo>
                    <a:pt x="72555" y="132943"/>
                  </a:lnTo>
                  <a:lnTo>
                    <a:pt x="72580" y="139611"/>
                  </a:lnTo>
                  <a:lnTo>
                    <a:pt x="75272" y="142290"/>
                  </a:lnTo>
                  <a:lnTo>
                    <a:pt x="132397" y="142074"/>
                  </a:lnTo>
                  <a:lnTo>
                    <a:pt x="135077" y="139357"/>
                  </a:lnTo>
                  <a:close/>
                </a:path>
                <a:path w="459739" h="179704">
                  <a:moveTo>
                    <a:pt x="135229" y="176326"/>
                  </a:moveTo>
                  <a:lnTo>
                    <a:pt x="135216" y="172999"/>
                  </a:lnTo>
                  <a:lnTo>
                    <a:pt x="135204" y="169672"/>
                  </a:lnTo>
                  <a:lnTo>
                    <a:pt x="132511" y="166979"/>
                  </a:lnTo>
                  <a:lnTo>
                    <a:pt x="75387" y="167208"/>
                  </a:lnTo>
                  <a:lnTo>
                    <a:pt x="72707" y="169913"/>
                  </a:lnTo>
                  <a:lnTo>
                    <a:pt x="72732" y="176580"/>
                  </a:lnTo>
                  <a:lnTo>
                    <a:pt x="75425" y="179260"/>
                  </a:lnTo>
                  <a:lnTo>
                    <a:pt x="132549" y="179031"/>
                  </a:lnTo>
                  <a:lnTo>
                    <a:pt x="135229" y="176326"/>
                  </a:lnTo>
                  <a:close/>
                </a:path>
                <a:path w="459739" h="179704">
                  <a:moveTo>
                    <a:pt x="170713" y="10490"/>
                  </a:moveTo>
                  <a:lnTo>
                    <a:pt x="170700" y="7162"/>
                  </a:lnTo>
                  <a:lnTo>
                    <a:pt x="170688" y="3835"/>
                  </a:lnTo>
                  <a:lnTo>
                    <a:pt x="167982" y="1143"/>
                  </a:lnTo>
                  <a:lnTo>
                    <a:pt x="110871" y="1371"/>
                  </a:lnTo>
                  <a:lnTo>
                    <a:pt x="108191" y="4076"/>
                  </a:lnTo>
                  <a:lnTo>
                    <a:pt x="108216" y="10744"/>
                  </a:lnTo>
                  <a:lnTo>
                    <a:pt x="110909" y="13423"/>
                  </a:lnTo>
                  <a:lnTo>
                    <a:pt x="168033" y="13195"/>
                  </a:lnTo>
                  <a:lnTo>
                    <a:pt x="170713" y="10490"/>
                  </a:lnTo>
                  <a:close/>
                </a:path>
                <a:path w="459739" h="179704">
                  <a:moveTo>
                    <a:pt x="170865" y="47472"/>
                  </a:moveTo>
                  <a:lnTo>
                    <a:pt x="170853" y="44145"/>
                  </a:lnTo>
                  <a:lnTo>
                    <a:pt x="170840" y="40817"/>
                  </a:lnTo>
                  <a:lnTo>
                    <a:pt x="168135" y="38125"/>
                  </a:lnTo>
                  <a:lnTo>
                    <a:pt x="111023" y="38354"/>
                  </a:lnTo>
                  <a:lnTo>
                    <a:pt x="108343" y="41059"/>
                  </a:lnTo>
                  <a:lnTo>
                    <a:pt x="108369" y="47726"/>
                  </a:lnTo>
                  <a:lnTo>
                    <a:pt x="111061" y="50406"/>
                  </a:lnTo>
                  <a:lnTo>
                    <a:pt x="168186" y="50190"/>
                  </a:lnTo>
                  <a:lnTo>
                    <a:pt x="170865" y="47472"/>
                  </a:lnTo>
                  <a:close/>
                </a:path>
                <a:path w="459739" h="179704">
                  <a:moveTo>
                    <a:pt x="171005" y="84442"/>
                  </a:moveTo>
                  <a:lnTo>
                    <a:pt x="170992" y="81114"/>
                  </a:lnTo>
                  <a:lnTo>
                    <a:pt x="170980" y="77787"/>
                  </a:lnTo>
                  <a:lnTo>
                    <a:pt x="168275" y="75095"/>
                  </a:lnTo>
                  <a:lnTo>
                    <a:pt x="111163" y="75323"/>
                  </a:lnTo>
                  <a:lnTo>
                    <a:pt x="108483" y="78028"/>
                  </a:lnTo>
                  <a:lnTo>
                    <a:pt x="108508" y="84696"/>
                  </a:lnTo>
                  <a:lnTo>
                    <a:pt x="111201" y="87376"/>
                  </a:lnTo>
                  <a:lnTo>
                    <a:pt x="168325" y="87160"/>
                  </a:lnTo>
                  <a:lnTo>
                    <a:pt x="171005" y="84442"/>
                  </a:lnTo>
                  <a:close/>
                </a:path>
                <a:path w="459739" h="179704">
                  <a:moveTo>
                    <a:pt x="171157" y="121412"/>
                  </a:moveTo>
                  <a:lnTo>
                    <a:pt x="171145" y="118084"/>
                  </a:lnTo>
                  <a:lnTo>
                    <a:pt x="171132" y="114757"/>
                  </a:lnTo>
                  <a:lnTo>
                    <a:pt x="168427" y="112064"/>
                  </a:lnTo>
                  <a:lnTo>
                    <a:pt x="111315" y="112293"/>
                  </a:lnTo>
                  <a:lnTo>
                    <a:pt x="108635" y="114998"/>
                  </a:lnTo>
                  <a:lnTo>
                    <a:pt x="108661" y="121666"/>
                  </a:lnTo>
                  <a:lnTo>
                    <a:pt x="111353" y="124345"/>
                  </a:lnTo>
                  <a:lnTo>
                    <a:pt x="168478" y="124117"/>
                  </a:lnTo>
                  <a:lnTo>
                    <a:pt x="171157" y="121412"/>
                  </a:lnTo>
                  <a:close/>
                </a:path>
                <a:path w="459739" h="179704">
                  <a:moveTo>
                    <a:pt x="171310" y="158394"/>
                  </a:moveTo>
                  <a:lnTo>
                    <a:pt x="171297" y="155067"/>
                  </a:lnTo>
                  <a:lnTo>
                    <a:pt x="171284" y="151739"/>
                  </a:lnTo>
                  <a:lnTo>
                    <a:pt x="168579" y="149047"/>
                  </a:lnTo>
                  <a:lnTo>
                    <a:pt x="111467" y="149275"/>
                  </a:lnTo>
                  <a:lnTo>
                    <a:pt x="108788" y="151980"/>
                  </a:lnTo>
                  <a:lnTo>
                    <a:pt x="108813" y="158648"/>
                  </a:lnTo>
                  <a:lnTo>
                    <a:pt x="111506" y="161328"/>
                  </a:lnTo>
                  <a:lnTo>
                    <a:pt x="168630" y="161099"/>
                  </a:lnTo>
                  <a:lnTo>
                    <a:pt x="171310" y="158394"/>
                  </a:lnTo>
                  <a:close/>
                </a:path>
                <a:path w="459739" h="179704">
                  <a:moveTo>
                    <a:pt x="206679" y="28143"/>
                  </a:moveTo>
                  <a:lnTo>
                    <a:pt x="206667" y="24815"/>
                  </a:lnTo>
                  <a:lnTo>
                    <a:pt x="206654" y="21488"/>
                  </a:lnTo>
                  <a:lnTo>
                    <a:pt x="203949" y="18796"/>
                  </a:lnTo>
                  <a:lnTo>
                    <a:pt x="146837" y="19024"/>
                  </a:lnTo>
                  <a:lnTo>
                    <a:pt x="144157" y="21729"/>
                  </a:lnTo>
                  <a:lnTo>
                    <a:pt x="144183" y="28397"/>
                  </a:lnTo>
                  <a:lnTo>
                    <a:pt x="146875" y="31076"/>
                  </a:lnTo>
                  <a:lnTo>
                    <a:pt x="204000" y="30861"/>
                  </a:lnTo>
                  <a:lnTo>
                    <a:pt x="206679" y="28143"/>
                  </a:lnTo>
                  <a:close/>
                </a:path>
                <a:path w="459739" h="179704">
                  <a:moveTo>
                    <a:pt x="206819" y="65125"/>
                  </a:moveTo>
                  <a:lnTo>
                    <a:pt x="206806" y="61798"/>
                  </a:lnTo>
                  <a:lnTo>
                    <a:pt x="206794" y="58470"/>
                  </a:lnTo>
                  <a:lnTo>
                    <a:pt x="204089" y="55778"/>
                  </a:lnTo>
                  <a:lnTo>
                    <a:pt x="146977" y="56007"/>
                  </a:lnTo>
                  <a:lnTo>
                    <a:pt x="144297" y="58712"/>
                  </a:lnTo>
                  <a:lnTo>
                    <a:pt x="144322" y="65379"/>
                  </a:lnTo>
                  <a:lnTo>
                    <a:pt x="147015" y="68059"/>
                  </a:lnTo>
                  <a:lnTo>
                    <a:pt x="204139" y="67830"/>
                  </a:lnTo>
                  <a:lnTo>
                    <a:pt x="206819" y="65125"/>
                  </a:lnTo>
                  <a:close/>
                </a:path>
                <a:path w="459739" h="179704">
                  <a:moveTo>
                    <a:pt x="206971" y="102095"/>
                  </a:moveTo>
                  <a:lnTo>
                    <a:pt x="206959" y="98767"/>
                  </a:lnTo>
                  <a:lnTo>
                    <a:pt x="206946" y="95440"/>
                  </a:lnTo>
                  <a:lnTo>
                    <a:pt x="204254" y="92748"/>
                  </a:lnTo>
                  <a:lnTo>
                    <a:pt x="147129" y="92976"/>
                  </a:lnTo>
                  <a:lnTo>
                    <a:pt x="144449" y="95681"/>
                  </a:lnTo>
                  <a:lnTo>
                    <a:pt x="144475" y="102349"/>
                  </a:lnTo>
                  <a:lnTo>
                    <a:pt x="147167" y="105029"/>
                  </a:lnTo>
                  <a:lnTo>
                    <a:pt x="204292" y="104813"/>
                  </a:lnTo>
                  <a:lnTo>
                    <a:pt x="206971" y="102095"/>
                  </a:lnTo>
                  <a:close/>
                </a:path>
                <a:path w="459739" h="179704">
                  <a:moveTo>
                    <a:pt x="207111" y="139065"/>
                  </a:moveTo>
                  <a:lnTo>
                    <a:pt x="207098" y="135737"/>
                  </a:lnTo>
                  <a:lnTo>
                    <a:pt x="207086" y="132410"/>
                  </a:lnTo>
                  <a:lnTo>
                    <a:pt x="204393" y="129717"/>
                  </a:lnTo>
                  <a:lnTo>
                    <a:pt x="147269" y="129946"/>
                  </a:lnTo>
                  <a:lnTo>
                    <a:pt x="144589" y="132651"/>
                  </a:lnTo>
                  <a:lnTo>
                    <a:pt x="144614" y="139319"/>
                  </a:lnTo>
                  <a:lnTo>
                    <a:pt x="147307" y="141998"/>
                  </a:lnTo>
                  <a:lnTo>
                    <a:pt x="204431" y="141770"/>
                  </a:lnTo>
                  <a:lnTo>
                    <a:pt x="207111" y="139065"/>
                  </a:lnTo>
                  <a:close/>
                </a:path>
                <a:path w="459739" h="179704">
                  <a:moveTo>
                    <a:pt x="207264" y="176047"/>
                  </a:moveTo>
                  <a:lnTo>
                    <a:pt x="207251" y="172720"/>
                  </a:lnTo>
                  <a:lnTo>
                    <a:pt x="207238" y="169392"/>
                  </a:lnTo>
                  <a:lnTo>
                    <a:pt x="204533" y="166700"/>
                  </a:lnTo>
                  <a:lnTo>
                    <a:pt x="147421" y="166928"/>
                  </a:lnTo>
                  <a:lnTo>
                    <a:pt x="144741" y="169633"/>
                  </a:lnTo>
                  <a:lnTo>
                    <a:pt x="144767" y="176301"/>
                  </a:lnTo>
                  <a:lnTo>
                    <a:pt x="147472" y="178981"/>
                  </a:lnTo>
                  <a:lnTo>
                    <a:pt x="204584" y="178752"/>
                  </a:lnTo>
                  <a:lnTo>
                    <a:pt x="207264" y="176047"/>
                  </a:lnTo>
                  <a:close/>
                </a:path>
                <a:path w="459739" h="179704">
                  <a:moveTo>
                    <a:pt x="242760" y="10210"/>
                  </a:moveTo>
                  <a:lnTo>
                    <a:pt x="242747" y="6883"/>
                  </a:lnTo>
                  <a:lnTo>
                    <a:pt x="242735" y="3556"/>
                  </a:lnTo>
                  <a:lnTo>
                    <a:pt x="240030" y="863"/>
                  </a:lnTo>
                  <a:lnTo>
                    <a:pt x="182918" y="1092"/>
                  </a:lnTo>
                  <a:lnTo>
                    <a:pt x="180238" y="3797"/>
                  </a:lnTo>
                  <a:lnTo>
                    <a:pt x="180263" y="10464"/>
                  </a:lnTo>
                  <a:lnTo>
                    <a:pt x="182956" y="13144"/>
                  </a:lnTo>
                  <a:lnTo>
                    <a:pt x="240080" y="12915"/>
                  </a:lnTo>
                  <a:lnTo>
                    <a:pt x="242760" y="10210"/>
                  </a:lnTo>
                  <a:close/>
                </a:path>
                <a:path w="459739" h="179704">
                  <a:moveTo>
                    <a:pt x="242900" y="47180"/>
                  </a:moveTo>
                  <a:lnTo>
                    <a:pt x="242887" y="43853"/>
                  </a:lnTo>
                  <a:lnTo>
                    <a:pt x="242874" y="40525"/>
                  </a:lnTo>
                  <a:lnTo>
                    <a:pt x="240182" y="37833"/>
                  </a:lnTo>
                  <a:lnTo>
                    <a:pt x="183057" y="38061"/>
                  </a:lnTo>
                  <a:lnTo>
                    <a:pt x="180378" y="40767"/>
                  </a:lnTo>
                  <a:lnTo>
                    <a:pt x="180403" y="47434"/>
                  </a:lnTo>
                  <a:lnTo>
                    <a:pt x="183108" y="50114"/>
                  </a:lnTo>
                  <a:lnTo>
                    <a:pt x="240220" y="49885"/>
                  </a:lnTo>
                  <a:lnTo>
                    <a:pt x="242900" y="47180"/>
                  </a:lnTo>
                  <a:close/>
                </a:path>
                <a:path w="459739" h="179704">
                  <a:moveTo>
                    <a:pt x="243052" y="84150"/>
                  </a:moveTo>
                  <a:lnTo>
                    <a:pt x="243039" y="80822"/>
                  </a:lnTo>
                  <a:lnTo>
                    <a:pt x="243027" y="77495"/>
                  </a:lnTo>
                  <a:lnTo>
                    <a:pt x="240334" y="74803"/>
                  </a:lnTo>
                  <a:lnTo>
                    <a:pt x="183210" y="75031"/>
                  </a:lnTo>
                  <a:lnTo>
                    <a:pt x="180530" y="77736"/>
                  </a:lnTo>
                  <a:lnTo>
                    <a:pt x="180555" y="84404"/>
                  </a:lnTo>
                  <a:lnTo>
                    <a:pt x="183248" y="87083"/>
                  </a:lnTo>
                  <a:lnTo>
                    <a:pt x="240372" y="86868"/>
                  </a:lnTo>
                  <a:lnTo>
                    <a:pt x="243052" y="84150"/>
                  </a:lnTo>
                  <a:close/>
                </a:path>
                <a:path w="459739" h="179704">
                  <a:moveTo>
                    <a:pt x="243192" y="121132"/>
                  </a:moveTo>
                  <a:lnTo>
                    <a:pt x="243179" y="117805"/>
                  </a:lnTo>
                  <a:lnTo>
                    <a:pt x="243166" y="114477"/>
                  </a:lnTo>
                  <a:lnTo>
                    <a:pt x="240461" y="111785"/>
                  </a:lnTo>
                  <a:lnTo>
                    <a:pt x="183349" y="112014"/>
                  </a:lnTo>
                  <a:lnTo>
                    <a:pt x="180670" y="114719"/>
                  </a:lnTo>
                  <a:lnTo>
                    <a:pt x="180695" y="121386"/>
                  </a:lnTo>
                  <a:lnTo>
                    <a:pt x="183388" y="124066"/>
                  </a:lnTo>
                  <a:lnTo>
                    <a:pt x="240512" y="123837"/>
                  </a:lnTo>
                  <a:lnTo>
                    <a:pt x="243192" y="121132"/>
                  </a:lnTo>
                  <a:close/>
                </a:path>
                <a:path w="459739" h="179704">
                  <a:moveTo>
                    <a:pt x="243344" y="158102"/>
                  </a:moveTo>
                  <a:lnTo>
                    <a:pt x="243332" y="154774"/>
                  </a:lnTo>
                  <a:lnTo>
                    <a:pt x="243319" y="151447"/>
                  </a:lnTo>
                  <a:lnTo>
                    <a:pt x="240626" y="148755"/>
                  </a:lnTo>
                  <a:lnTo>
                    <a:pt x="183502" y="148983"/>
                  </a:lnTo>
                  <a:lnTo>
                    <a:pt x="180822" y="151688"/>
                  </a:lnTo>
                  <a:lnTo>
                    <a:pt x="180848" y="158356"/>
                  </a:lnTo>
                  <a:lnTo>
                    <a:pt x="183540" y="161036"/>
                  </a:lnTo>
                  <a:lnTo>
                    <a:pt x="240665" y="160807"/>
                  </a:lnTo>
                  <a:lnTo>
                    <a:pt x="243344" y="158102"/>
                  </a:lnTo>
                  <a:close/>
                </a:path>
                <a:path w="459739" h="179704">
                  <a:moveTo>
                    <a:pt x="278714" y="27863"/>
                  </a:moveTo>
                  <a:lnTo>
                    <a:pt x="278701" y="24536"/>
                  </a:lnTo>
                  <a:lnTo>
                    <a:pt x="278688" y="21209"/>
                  </a:lnTo>
                  <a:lnTo>
                    <a:pt x="275996" y="18516"/>
                  </a:lnTo>
                  <a:lnTo>
                    <a:pt x="218871" y="18745"/>
                  </a:lnTo>
                  <a:lnTo>
                    <a:pt x="216192" y="21450"/>
                  </a:lnTo>
                  <a:lnTo>
                    <a:pt x="216217" y="28117"/>
                  </a:lnTo>
                  <a:lnTo>
                    <a:pt x="218922" y="30797"/>
                  </a:lnTo>
                  <a:lnTo>
                    <a:pt x="276034" y="30581"/>
                  </a:lnTo>
                  <a:lnTo>
                    <a:pt x="278714" y="27863"/>
                  </a:lnTo>
                  <a:close/>
                </a:path>
                <a:path w="459739" h="179704">
                  <a:moveTo>
                    <a:pt x="278866" y="64833"/>
                  </a:moveTo>
                  <a:lnTo>
                    <a:pt x="278853" y="61506"/>
                  </a:lnTo>
                  <a:lnTo>
                    <a:pt x="278841" y="58178"/>
                  </a:lnTo>
                  <a:lnTo>
                    <a:pt x="276136" y="55486"/>
                  </a:lnTo>
                  <a:lnTo>
                    <a:pt x="219024" y="55714"/>
                  </a:lnTo>
                  <a:lnTo>
                    <a:pt x="216344" y="58420"/>
                  </a:lnTo>
                  <a:lnTo>
                    <a:pt x="216369" y="65087"/>
                  </a:lnTo>
                  <a:lnTo>
                    <a:pt x="219062" y="67767"/>
                  </a:lnTo>
                  <a:lnTo>
                    <a:pt x="276186" y="67551"/>
                  </a:lnTo>
                  <a:lnTo>
                    <a:pt x="278866" y="64833"/>
                  </a:lnTo>
                  <a:close/>
                </a:path>
                <a:path w="459739" h="179704">
                  <a:moveTo>
                    <a:pt x="279006" y="101803"/>
                  </a:moveTo>
                  <a:lnTo>
                    <a:pt x="278993" y="98475"/>
                  </a:lnTo>
                  <a:lnTo>
                    <a:pt x="278980" y="95148"/>
                  </a:lnTo>
                  <a:lnTo>
                    <a:pt x="276275" y="92456"/>
                  </a:lnTo>
                  <a:lnTo>
                    <a:pt x="219163" y="92684"/>
                  </a:lnTo>
                  <a:lnTo>
                    <a:pt x="216484" y="95389"/>
                  </a:lnTo>
                  <a:lnTo>
                    <a:pt x="216509" y="102057"/>
                  </a:lnTo>
                  <a:lnTo>
                    <a:pt x="219202" y="104736"/>
                  </a:lnTo>
                  <a:lnTo>
                    <a:pt x="276326" y="104508"/>
                  </a:lnTo>
                  <a:lnTo>
                    <a:pt x="279006" y="101803"/>
                  </a:lnTo>
                  <a:close/>
                </a:path>
                <a:path w="459739" h="179704">
                  <a:moveTo>
                    <a:pt x="279158" y="138785"/>
                  </a:moveTo>
                  <a:lnTo>
                    <a:pt x="279146" y="135458"/>
                  </a:lnTo>
                  <a:lnTo>
                    <a:pt x="279133" y="132130"/>
                  </a:lnTo>
                  <a:lnTo>
                    <a:pt x="276428" y="129438"/>
                  </a:lnTo>
                  <a:lnTo>
                    <a:pt x="219316" y="129667"/>
                  </a:lnTo>
                  <a:lnTo>
                    <a:pt x="216636" y="132372"/>
                  </a:lnTo>
                  <a:lnTo>
                    <a:pt x="216662" y="139039"/>
                  </a:lnTo>
                  <a:lnTo>
                    <a:pt x="219367" y="141719"/>
                  </a:lnTo>
                  <a:lnTo>
                    <a:pt x="276479" y="141490"/>
                  </a:lnTo>
                  <a:lnTo>
                    <a:pt x="279158" y="138785"/>
                  </a:lnTo>
                  <a:close/>
                </a:path>
                <a:path w="459739" h="179704">
                  <a:moveTo>
                    <a:pt x="279298" y="175755"/>
                  </a:moveTo>
                  <a:lnTo>
                    <a:pt x="279285" y="172427"/>
                  </a:lnTo>
                  <a:lnTo>
                    <a:pt x="279273" y="169100"/>
                  </a:lnTo>
                  <a:lnTo>
                    <a:pt x="276580" y="166408"/>
                  </a:lnTo>
                  <a:lnTo>
                    <a:pt x="219456" y="166636"/>
                  </a:lnTo>
                  <a:lnTo>
                    <a:pt x="216776" y="169341"/>
                  </a:lnTo>
                  <a:lnTo>
                    <a:pt x="216801" y="176009"/>
                  </a:lnTo>
                  <a:lnTo>
                    <a:pt x="219506" y="178689"/>
                  </a:lnTo>
                  <a:lnTo>
                    <a:pt x="276618" y="178473"/>
                  </a:lnTo>
                  <a:lnTo>
                    <a:pt x="279298" y="175755"/>
                  </a:lnTo>
                  <a:close/>
                </a:path>
                <a:path w="459739" h="179704">
                  <a:moveTo>
                    <a:pt x="314794" y="9918"/>
                  </a:moveTo>
                  <a:lnTo>
                    <a:pt x="314782" y="6591"/>
                  </a:lnTo>
                  <a:lnTo>
                    <a:pt x="314769" y="3263"/>
                  </a:lnTo>
                  <a:lnTo>
                    <a:pt x="312077" y="571"/>
                  </a:lnTo>
                  <a:lnTo>
                    <a:pt x="254952" y="800"/>
                  </a:lnTo>
                  <a:lnTo>
                    <a:pt x="252272" y="3505"/>
                  </a:lnTo>
                  <a:lnTo>
                    <a:pt x="252298" y="10172"/>
                  </a:lnTo>
                  <a:lnTo>
                    <a:pt x="254990" y="12852"/>
                  </a:lnTo>
                  <a:lnTo>
                    <a:pt x="312115" y="12636"/>
                  </a:lnTo>
                  <a:lnTo>
                    <a:pt x="314794" y="9918"/>
                  </a:lnTo>
                  <a:close/>
                </a:path>
                <a:path w="459739" h="179704">
                  <a:moveTo>
                    <a:pt x="314947" y="46901"/>
                  </a:moveTo>
                  <a:lnTo>
                    <a:pt x="314934" y="43573"/>
                  </a:lnTo>
                  <a:lnTo>
                    <a:pt x="314921" y="40246"/>
                  </a:lnTo>
                  <a:lnTo>
                    <a:pt x="312216" y="37553"/>
                  </a:lnTo>
                  <a:lnTo>
                    <a:pt x="255104" y="37782"/>
                  </a:lnTo>
                  <a:lnTo>
                    <a:pt x="252425" y="40487"/>
                  </a:lnTo>
                  <a:lnTo>
                    <a:pt x="252450" y="47155"/>
                  </a:lnTo>
                  <a:lnTo>
                    <a:pt x="255155" y="49834"/>
                  </a:lnTo>
                  <a:lnTo>
                    <a:pt x="312267" y="49618"/>
                  </a:lnTo>
                  <a:lnTo>
                    <a:pt x="314947" y="46901"/>
                  </a:lnTo>
                  <a:close/>
                </a:path>
                <a:path w="459739" h="179704">
                  <a:moveTo>
                    <a:pt x="315087" y="83870"/>
                  </a:moveTo>
                  <a:lnTo>
                    <a:pt x="315074" y="80543"/>
                  </a:lnTo>
                  <a:lnTo>
                    <a:pt x="315061" y="77216"/>
                  </a:lnTo>
                  <a:lnTo>
                    <a:pt x="312356" y="74523"/>
                  </a:lnTo>
                  <a:lnTo>
                    <a:pt x="255244" y="74752"/>
                  </a:lnTo>
                  <a:lnTo>
                    <a:pt x="252564" y="77457"/>
                  </a:lnTo>
                  <a:lnTo>
                    <a:pt x="252590" y="84124"/>
                  </a:lnTo>
                  <a:lnTo>
                    <a:pt x="255282" y="86804"/>
                  </a:lnTo>
                  <a:lnTo>
                    <a:pt x="312407" y="86575"/>
                  </a:lnTo>
                  <a:lnTo>
                    <a:pt x="315087" y="83870"/>
                  </a:lnTo>
                  <a:close/>
                </a:path>
                <a:path w="459739" h="179704">
                  <a:moveTo>
                    <a:pt x="315239" y="120840"/>
                  </a:moveTo>
                  <a:lnTo>
                    <a:pt x="315226" y="117513"/>
                  </a:lnTo>
                  <a:lnTo>
                    <a:pt x="315214" y="114185"/>
                  </a:lnTo>
                  <a:lnTo>
                    <a:pt x="312508" y="111493"/>
                  </a:lnTo>
                  <a:lnTo>
                    <a:pt x="255397" y="111721"/>
                  </a:lnTo>
                  <a:lnTo>
                    <a:pt x="252717" y="114427"/>
                  </a:lnTo>
                  <a:lnTo>
                    <a:pt x="252742" y="121094"/>
                  </a:lnTo>
                  <a:lnTo>
                    <a:pt x="255435" y="123774"/>
                  </a:lnTo>
                  <a:lnTo>
                    <a:pt x="312559" y="123558"/>
                  </a:lnTo>
                  <a:lnTo>
                    <a:pt x="315239" y="120840"/>
                  </a:lnTo>
                  <a:close/>
                </a:path>
                <a:path w="459739" h="179704">
                  <a:moveTo>
                    <a:pt x="315379" y="157822"/>
                  </a:moveTo>
                  <a:lnTo>
                    <a:pt x="315366" y="154495"/>
                  </a:lnTo>
                  <a:lnTo>
                    <a:pt x="315353" y="151168"/>
                  </a:lnTo>
                  <a:lnTo>
                    <a:pt x="312648" y="148475"/>
                  </a:lnTo>
                  <a:lnTo>
                    <a:pt x="255536" y="148704"/>
                  </a:lnTo>
                  <a:lnTo>
                    <a:pt x="252857" y="151409"/>
                  </a:lnTo>
                  <a:lnTo>
                    <a:pt x="252882" y="158076"/>
                  </a:lnTo>
                  <a:lnTo>
                    <a:pt x="255587" y="160756"/>
                  </a:lnTo>
                  <a:lnTo>
                    <a:pt x="312699" y="160528"/>
                  </a:lnTo>
                  <a:lnTo>
                    <a:pt x="315379" y="157822"/>
                  </a:lnTo>
                  <a:close/>
                </a:path>
                <a:path w="459739" h="179704">
                  <a:moveTo>
                    <a:pt x="350748" y="27571"/>
                  </a:moveTo>
                  <a:lnTo>
                    <a:pt x="350735" y="24244"/>
                  </a:lnTo>
                  <a:lnTo>
                    <a:pt x="350723" y="20916"/>
                  </a:lnTo>
                  <a:lnTo>
                    <a:pt x="348030" y="18224"/>
                  </a:lnTo>
                  <a:lnTo>
                    <a:pt x="290906" y="18453"/>
                  </a:lnTo>
                  <a:lnTo>
                    <a:pt x="288226" y="21158"/>
                  </a:lnTo>
                  <a:lnTo>
                    <a:pt x="288251" y="27825"/>
                  </a:lnTo>
                  <a:lnTo>
                    <a:pt x="290957" y="30505"/>
                  </a:lnTo>
                  <a:lnTo>
                    <a:pt x="348068" y="30276"/>
                  </a:lnTo>
                  <a:lnTo>
                    <a:pt x="350748" y="27571"/>
                  </a:lnTo>
                  <a:close/>
                </a:path>
                <a:path w="459739" h="179704">
                  <a:moveTo>
                    <a:pt x="350901" y="64554"/>
                  </a:moveTo>
                  <a:lnTo>
                    <a:pt x="350888" y="61226"/>
                  </a:lnTo>
                  <a:lnTo>
                    <a:pt x="350875" y="57899"/>
                  </a:lnTo>
                  <a:lnTo>
                    <a:pt x="348170" y="55206"/>
                  </a:lnTo>
                  <a:lnTo>
                    <a:pt x="291058" y="55435"/>
                  </a:lnTo>
                  <a:lnTo>
                    <a:pt x="288378" y="58140"/>
                  </a:lnTo>
                  <a:lnTo>
                    <a:pt x="288404" y="64808"/>
                  </a:lnTo>
                  <a:lnTo>
                    <a:pt x="291096" y="67487"/>
                  </a:lnTo>
                  <a:lnTo>
                    <a:pt x="348221" y="67271"/>
                  </a:lnTo>
                  <a:lnTo>
                    <a:pt x="350901" y="64554"/>
                  </a:lnTo>
                  <a:close/>
                </a:path>
                <a:path w="459739" h="179704">
                  <a:moveTo>
                    <a:pt x="351053" y="101523"/>
                  </a:moveTo>
                  <a:lnTo>
                    <a:pt x="351040" y="98196"/>
                  </a:lnTo>
                  <a:lnTo>
                    <a:pt x="351028" y="94869"/>
                  </a:lnTo>
                  <a:lnTo>
                    <a:pt x="348335" y="92176"/>
                  </a:lnTo>
                  <a:lnTo>
                    <a:pt x="291211" y="92405"/>
                  </a:lnTo>
                  <a:lnTo>
                    <a:pt x="288531" y="95110"/>
                  </a:lnTo>
                  <a:lnTo>
                    <a:pt x="288556" y="101777"/>
                  </a:lnTo>
                  <a:lnTo>
                    <a:pt x="291261" y="104457"/>
                  </a:lnTo>
                  <a:lnTo>
                    <a:pt x="348373" y="104241"/>
                  </a:lnTo>
                  <a:lnTo>
                    <a:pt x="351053" y="101523"/>
                  </a:lnTo>
                  <a:close/>
                </a:path>
                <a:path w="459739" h="179704">
                  <a:moveTo>
                    <a:pt x="351193" y="138493"/>
                  </a:moveTo>
                  <a:lnTo>
                    <a:pt x="351180" y="135166"/>
                  </a:lnTo>
                  <a:lnTo>
                    <a:pt x="351167" y="131838"/>
                  </a:lnTo>
                  <a:lnTo>
                    <a:pt x="348475" y="129146"/>
                  </a:lnTo>
                  <a:lnTo>
                    <a:pt x="291350" y="129374"/>
                  </a:lnTo>
                  <a:lnTo>
                    <a:pt x="288671" y="132080"/>
                  </a:lnTo>
                  <a:lnTo>
                    <a:pt x="288696" y="138747"/>
                  </a:lnTo>
                  <a:lnTo>
                    <a:pt x="291401" y="141427"/>
                  </a:lnTo>
                  <a:lnTo>
                    <a:pt x="348513" y="141211"/>
                  </a:lnTo>
                  <a:lnTo>
                    <a:pt x="351193" y="138493"/>
                  </a:lnTo>
                  <a:close/>
                </a:path>
                <a:path w="459739" h="179704">
                  <a:moveTo>
                    <a:pt x="351345" y="175475"/>
                  </a:moveTo>
                  <a:lnTo>
                    <a:pt x="351332" y="172148"/>
                  </a:lnTo>
                  <a:lnTo>
                    <a:pt x="351320" y="168821"/>
                  </a:lnTo>
                  <a:lnTo>
                    <a:pt x="348615" y="166128"/>
                  </a:lnTo>
                  <a:lnTo>
                    <a:pt x="291503" y="166357"/>
                  </a:lnTo>
                  <a:lnTo>
                    <a:pt x="288823" y="169062"/>
                  </a:lnTo>
                  <a:lnTo>
                    <a:pt x="288848" y="175729"/>
                  </a:lnTo>
                  <a:lnTo>
                    <a:pt x="291541" y="178409"/>
                  </a:lnTo>
                  <a:lnTo>
                    <a:pt x="348665" y="178193"/>
                  </a:lnTo>
                  <a:lnTo>
                    <a:pt x="351345" y="175475"/>
                  </a:lnTo>
                  <a:close/>
                </a:path>
                <a:path w="459739" h="179704">
                  <a:moveTo>
                    <a:pt x="386829" y="9639"/>
                  </a:moveTo>
                  <a:lnTo>
                    <a:pt x="386816" y="6311"/>
                  </a:lnTo>
                  <a:lnTo>
                    <a:pt x="386803" y="2984"/>
                  </a:lnTo>
                  <a:lnTo>
                    <a:pt x="384111" y="292"/>
                  </a:lnTo>
                  <a:lnTo>
                    <a:pt x="326986" y="520"/>
                  </a:lnTo>
                  <a:lnTo>
                    <a:pt x="324307" y="3225"/>
                  </a:lnTo>
                  <a:lnTo>
                    <a:pt x="324332" y="9893"/>
                  </a:lnTo>
                  <a:lnTo>
                    <a:pt x="327037" y="12573"/>
                  </a:lnTo>
                  <a:lnTo>
                    <a:pt x="384149" y="12357"/>
                  </a:lnTo>
                  <a:lnTo>
                    <a:pt x="386829" y="9639"/>
                  </a:lnTo>
                  <a:close/>
                </a:path>
                <a:path w="459739" h="179704">
                  <a:moveTo>
                    <a:pt x="386981" y="46609"/>
                  </a:moveTo>
                  <a:lnTo>
                    <a:pt x="386969" y="43281"/>
                  </a:lnTo>
                  <a:lnTo>
                    <a:pt x="386956" y="39954"/>
                  </a:lnTo>
                  <a:lnTo>
                    <a:pt x="384263" y="37261"/>
                  </a:lnTo>
                  <a:lnTo>
                    <a:pt x="327139" y="37490"/>
                  </a:lnTo>
                  <a:lnTo>
                    <a:pt x="324459" y="40195"/>
                  </a:lnTo>
                  <a:lnTo>
                    <a:pt x="324485" y="46863"/>
                  </a:lnTo>
                  <a:lnTo>
                    <a:pt x="327190" y="49542"/>
                  </a:lnTo>
                  <a:lnTo>
                    <a:pt x="384302" y="49314"/>
                  </a:lnTo>
                  <a:lnTo>
                    <a:pt x="386981" y="46609"/>
                  </a:lnTo>
                  <a:close/>
                </a:path>
                <a:path w="459739" h="179704">
                  <a:moveTo>
                    <a:pt x="387134" y="83578"/>
                  </a:moveTo>
                  <a:lnTo>
                    <a:pt x="387121" y="80251"/>
                  </a:lnTo>
                  <a:lnTo>
                    <a:pt x="387108" y="76923"/>
                  </a:lnTo>
                  <a:lnTo>
                    <a:pt x="384403" y="74231"/>
                  </a:lnTo>
                  <a:lnTo>
                    <a:pt x="327291" y="74460"/>
                  </a:lnTo>
                  <a:lnTo>
                    <a:pt x="324612" y="77165"/>
                  </a:lnTo>
                  <a:lnTo>
                    <a:pt x="324637" y="83832"/>
                  </a:lnTo>
                  <a:lnTo>
                    <a:pt x="327329" y="86512"/>
                  </a:lnTo>
                  <a:lnTo>
                    <a:pt x="384454" y="86296"/>
                  </a:lnTo>
                  <a:lnTo>
                    <a:pt x="387134" y="83578"/>
                  </a:lnTo>
                  <a:close/>
                </a:path>
                <a:path w="459739" h="179704">
                  <a:moveTo>
                    <a:pt x="387273" y="120561"/>
                  </a:moveTo>
                  <a:lnTo>
                    <a:pt x="387261" y="117233"/>
                  </a:lnTo>
                  <a:lnTo>
                    <a:pt x="387248" y="113906"/>
                  </a:lnTo>
                  <a:lnTo>
                    <a:pt x="384556" y="111213"/>
                  </a:lnTo>
                  <a:lnTo>
                    <a:pt x="327431" y="111442"/>
                  </a:lnTo>
                  <a:lnTo>
                    <a:pt x="324751" y="114147"/>
                  </a:lnTo>
                  <a:lnTo>
                    <a:pt x="324777" y="120815"/>
                  </a:lnTo>
                  <a:lnTo>
                    <a:pt x="327482" y="123494"/>
                  </a:lnTo>
                  <a:lnTo>
                    <a:pt x="384594" y="123278"/>
                  </a:lnTo>
                  <a:lnTo>
                    <a:pt x="387273" y="120561"/>
                  </a:lnTo>
                  <a:close/>
                </a:path>
                <a:path w="459739" h="179704">
                  <a:moveTo>
                    <a:pt x="387426" y="157530"/>
                  </a:moveTo>
                  <a:lnTo>
                    <a:pt x="387413" y="154203"/>
                  </a:lnTo>
                  <a:lnTo>
                    <a:pt x="387400" y="150876"/>
                  </a:lnTo>
                  <a:lnTo>
                    <a:pt x="384695" y="148183"/>
                  </a:lnTo>
                  <a:lnTo>
                    <a:pt x="327583" y="148412"/>
                  </a:lnTo>
                  <a:lnTo>
                    <a:pt x="324904" y="151117"/>
                  </a:lnTo>
                  <a:lnTo>
                    <a:pt x="324929" y="157784"/>
                  </a:lnTo>
                  <a:lnTo>
                    <a:pt x="327634" y="160464"/>
                  </a:lnTo>
                  <a:lnTo>
                    <a:pt x="384746" y="160248"/>
                  </a:lnTo>
                  <a:lnTo>
                    <a:pt x="387426" y="157530"/>
                  </a:lnTo>
                  <a:close/>
                </a:path>
                <a:path w="459739" h="179704">
                  <a:moveTo>
                    <a:pt x="422795" y="27292"/>
                  </a:moveTo>
                  <a:lnTo>
                    <a:pt x="422783" y="23964"/>
                  </a:lnTo>
                  <a:lnTo>
                    <a:pt x="422770" y="20637"/>
                  </a:lnTo>
                  <a:lnTo>
                    <a:pt x="420065" y="17945"/>
                  </a:lnTo>
                  <a:lnTo>
                    <a:pt x="362953" y="18173"/>
                  </a:lnTo>
                  <a:lnTo>
                    <a:pt x="360273" y="20878"/>
                  </a:lnTo>
                  <a:lnTo>
                    <a:pt x="360299" y="27546"/>
                  </a:lnTo>
                  <a:lnTo>
                    <a:pt x="363004" y="30226"/>
                  </a:lnTo>
                  <a:lnTo>
                    <a:pt x="420116" y="30010"/>
                  </a:lnTo>
                  <a:lnTo>
                    <a:pt x="422795" y="27292"/>
                  </a:lnTo>
                  <a:close/>
                </a:path>
                <a:path w="459739" h="179704">
                  <a:moveTo>
                    <a:pt x="422948" y="64262"/>
                  </a:moveTo>
                  <a:lnTo>
                    <a:pt x="422935" y="60934"/>
                  </a:lnTo>
                  <a:lnTo>
                    <a:pt x="422922" y="57607"/>
                  </a:lnTo>
                  <a:lnTo>
                    <a:pt x="420217" y="54914"/>
                  </a:lnTo>
                  <a:lnTo>
                    <a:pt x="363105" y="55143"/>
                  </a:lnTo>
                  <a:lnTo>
                    <a:pt x="360426" y="57848"/>
                  </a:lnTo>
                  <a:lnTo>
                    <a:pt x="360451" y="64516"/>
                  </a:lnTo>
                  <a:lnTo>
                    <a:pt x="363143" y="67195"/>
                  </a:lnTo>
                  <a:lnTo>
                    <a:pt x="420268" y="66979"/>
                  </a:lnTo>
                  <a:lnTo>
                    <a:pt x="422948" y="64262"/>
                  </a:lnTo>
                  <a:close/>
                </a:path>
                <a:path w="459739" h="179704">
                  <a:moveTo>
                    <a:pt x="423087" y="101231"/>
                  </a:moveTo>
                  <a:lnTo>
                    <a:pt x="423075" y="97904"/>
                  </a:lnTo>
                  <a:lnTo>
                    <a:pt x="423062" y="94576"/>
                  </a:lnTo>
                  <a:lnTo>
                    <a:pt x="420357" y="91884"/>
                  </a:lnTo>
                  <a:lnTo>
                    <a:pt x="363245" y="92113"/>
                  </a:lnTo>
                  <a:lnTo>
                    <a:pt x="360565" y="94818"/>
                  </a:lnTo>
                  <a:lnTo>
                    <a:pt x="360591" y="101485"/>
                  </a:lnTo>
                  <a:lnTo>
                    <a:pt x="363283" y="104165"/>
                  </a:lnTo>
                  <a:lnTo>
                    <a:pt x="420408" y="103936"/>
                  </a:lnTo>
                  <a:lnTo>
                    <a:pt x="423087" y="101231"/>
                  </a:lnTo>
                  <a:close/>
                </a:path>
                <a:path w="459739" h="179704">
                  <a:moveTo>
                    <a:pt x="423240" y="138214"/>
                  </a:moveTo>
                  <a:lnTo>
                    <a:pt x="423227" y="134886"/>
                  </a:lnTo>
                  <a:lnTo>
                    <a:pt x="423214" y="131559"/>
                  </a:lnTo>
                  <a:lnTo>
                    <a:pt x="420509" y="128866"/>
                  </a:lnTo>
                  <a:lnTo>
                    <a:pt x="363397" y="129095"/>
                  </a:lnTo>
                  <a:lnTo>
                    <a:pt x="360718" y="131800"/>
                  </a:lnTo>
                  <a:lnTo>
                    <a:pt x="360743" y="138468"/>
                  </a:lnTo>
                  <a:lnTo>
                    <a:pt x="363435" y="141147"/>
                  </a:lnTo>
                  <a:lnTo>
                    <a:pt x="420560" y="140931"/>
                  </a:lnTo>
                  <a:lnTo>
                    <a:pt x="423240" y="138214"/>
                  </a:lnTo>
                  <a:close/>
                </a:path>
                <a:path w="459739" h="179704">
                  <a:moveTo>
                    <a:pt x="423379" y="175183"/>
                  </a:moveTo>
                  <a:lnTo>
                    <a:pt x="423367" y="171856"/>
                  </a:lnTo>
                  <a:lnTo>
                    <a:pt x="423354" y="168529"/>
                  </a:lnTo>
                  <a:lnTo>
                    <a:pt x="420649" y="165836"/>
                  </a:lnTo>
                  <a:lnTo>
                    <a:pt x="363537" y="166065"/>
                  </a:lnTo>
                  <a:lnTo>
                    <a:pt x="360857" y="168770"/>
                  </a:lnTo>
                  <a:lnTo>
                    <a:pt x="360883" y="175437"/>
                  </a:lnTo>
                  <a:lnTo>
                    <a:pt x="363575" y="178117"/>
                  </a:lnTo>
                  <a:lnTo>
                    <a:pt x="420700" y="177901"/>
                  </a:lnTo>
                  <a:lnTo>
                    <a:pt x="423379" y="175183"/>
                  </a:lnTo>
                  <a:close/>
                </a:path>
                <a:path w="459739" h="179704">
                  <a:moveTo>
                    <a:pt x="458876" y="9347"/>
                  </a:moveTo>
                  <a:lnTo>
                    <a:pt x="458863" y="6019"/>
                  </a:lnTo>
                  <a:lnTo>
                    <a:pt x="458851" y="2692"/>
                  </a:lnTo>
                  <a:lnTo>
                    <a:pt x="456158" y="0"/>
                  </a:lnTo>
                  <a:lnTo>
                    <a:pt x="399034" y="228"/>
                  </a:lnTo>
                  <a:lnTo>
                    <a:pt x="396354" y="2933"/>
                  </a:lnTo>
                  <a:lnTo>
                    <a:pt x="396379" y="9601"/>
                  </a:lnTo>
                  <a:lnTo>
                    <a:pt x="399072" y="12280"/>
                  </a:lnTo>
                  <a:lnTo>
                    <a:pt x="456196" y="12065"/>
                  </a:lnTo>
                  <a:lnTo>
                    <a:pt x="458876" y="9347"/>
                  </a:lnTo>
                  <a:close/>
                </a:path>
                <a:path w="459739" h="179704">
                  <a:moveTo>
                    <a:pt x="458952" y="29845"/>
                  </a:moveTo>
                  <a:lnTo>
                    <a:pt x="458901" y="17792"/>
                  </a:lnTo>
                  <a:lnTo>
                    <a:pt x="438302" y="17868"/>
                  </a:lnTo>
                  <a:lnTo>
                    <a:pt x="434987" y="17881"/>
                  </a:lnTo>
                  <a:lnTo>
                    <a:pt x="432308" y="20586"/>
                  </a:lnTo>
                  <a:lnTo>
                    <a:pt x="432333" y="27254"/>
                  </a:lnTo>
                  <a:lnTo>
                    <a:pt x="435038" y="29933"/>
                  </a:lnTo>
                  <a:lnTo>
                    <a:pt x="458952" y="29845"/>
                  </a:lnTo>
                  <a:close/>
                </a:path>
                <a:path w="459739" h="179704">
                  <a:moveTo>
                    <a:pt x="459028" y="46316"/>
                  </a:moveTo>
                  <a:lnTo>
                    <a:pt x="459016" y="42989"/>
                  </a:lnTo>
                  <a:lnTo>
                    <a:pt x="459003" y="39662"/>
                  </a:lnTo>
                  <a:lnTo>
                    <a:pt x="456298" y="36969"/>
                  </a:lnTo>
                  <a:lnTo>
                    <a:pt x="399186" y="37198"/>
                  </a:lnTo>
                  <a:lnTo>
                    <a:pt x="396506" y="39903"/>
                  </a:lnTo>
                  <a:lnTo>
                    <a:pt x="396532" y="46570"/>
                  </a:lnTo>
                  <a:lnTo>
                    <a:pt x="399224" y="49250"/>
                  </a:lnTo>
                  <a:lnTo>
                    <a:pt x="456349" y="49034"/>
                  </a:lnTo>
                  <a:lnTo>
                    <a:pt x="459028" y="46316"/>
                  </a:lnTo>
                  <a:close/>
                </a:path>
                <a:path w="459739" h="179704">
                  <a:moveTo>
                    <a:pt x="459105" y="66827"/>
                  </a:moveTo>
                  <a:lnTo>
                    <a:pt x="459066" y="54775"/>
                  </a:lnTo>
                  <a:lnTo>
                    <a:pt x="438454" y="54851"/>
                  </a:lnTo>
                  <a:lnTo>
                    <a:pt x="435140" y="54864"/>
                  </a:lnTo>
                  <a:lnTo>
                    <a:pt x="432460" y="57569"/>
                  </a:lnTo>
                  <a:lnTo>
                    <a:pt x="432485" y="64236"/>
                  </a:lnTo>
                  <a:lnTo>
                    <a:pt x="435190" y="66916"/>
                  </a:lnTo>
                  <a:lnTo>
                    <a:pt x="459105" y="66827"/>
                  </a:lnTo>
                  <a:close/>
                </a:path>
                <a:path w="459739" h="179704">
                  <a:moveTo>
                    <a:pt x="459168" y="83299"/>
                  </a:moveTo>
                  <a:lnTo>
                    <a:pt x="459155" y="79971"/>
                  </a:lnTo>
                  <a:lnTo>
                    <a:pt x="459143" y="76644"/>
                  </a:lnTo>
                  <a:lnTo>
                    <a:pt x="456438" y="73952"/>
                  </a:lnTo>
                  <a:lnTo>
                    <a:pt x="399326" y="74180"/>
                  </a:lnTo>
                  <a:lnTo>
                    <a:pt x="396646" y="76885"/>
                  </a:lnTo>
                  <a:lnTo>
                    <a:pt x="396671" y="83553"/>
                  </a:lnTo>
                  <a:lnTo>
                    <a:pt x="399364" y="86233"/>
                  </a:lnTo>
                  <a:lnTo>
                    <a:pt x="456488" y="86004"/>
                  </a:lnTo>
                  <a:lnTo>
                    <a:pt x="459168" y="83299"/>
                  </a:lnTo>
                  <a:close/>
                </a:path>
                <a:path w="459739" h="179704">
                  <a:moveTo>
                    <a:pt x="459244" y="103797"/>
                  </a:moveTo>
                  <a:lnTo>
                    <a:pt x="459193" y="91744"/>
                  </a:lnTo>
                  <a:lnTo>
                    <a:pt x="438594" y="91821"/>
                  </a:lnTo>
                  <a:lnTo>
                    <a:pt x="435279" y="91833"/>
                  </a:lnTo>
                  <a:lnTo>
                    <a:pt x="432600" y="94538"/>
                  </a:lnTo>
                  <a:lnTo>
                    <a:pt x="432625" y="101206"/>
                  </a:lnTo>
                  <a:lnTo>
                    <a:pt x="435330" y="103886"/>
                  </a:lnTo>
                  <a:lnTo>
                    <a:pt x="459244" y="103797"/>
                  </a:lnTo>
                  <a:close/>
                </a:path>
                <a:path w="459739" h="179704">
                  <a:moveTo>
                    <a:pt x="459320" y="120269"/>
                  </a:moveTo>
                  <a:lnTo>
                    <a:pt x="459308" y="116941"/>
                  </a:lnTo>
                  <a:lnTo>
                    <a:pt x="459295" y="113614"/>
                  </a:lnTo>
                  <a:lnTo>
                    <a:pt x="456590" y="110921"/>
                  </a:lnTo>
                  <a:lnTo>
                    <a:pt x="399478" y="111150"/>
                  </a:lnTo>
                  <a:lnTo>
                    <a:pt x="396798" y="113855"/>
                  </a:lnTo>
                  <a:lnTo>
                    <a:pt x="396824" y="120523"/>
                  </a:lnTo>
                  <a:lnTo>
                    <a:pt x="399516" y="123202"/>
                  </a:lnTo>
                  <a:lnTo>
                    <a:pt x="456641" y="122974"/>
                  </a:lnTo>
                  <a:lnTo>
                    <a:pt x="459320" y="120269"/>
                  </a:lnTo>
                  <a:close/>
                </a:path>
                <a:path w="459739" h="179704">
                  <a:moveTo>
                    <a:pt x="459397" y="140766"/>
                  </a:moveTo>
                  <a:lnTo>
                    <a:pt x="459359" y="128714"/>
                  </a:lnTo>
                  <a:lnTo>
                    <a:pt x="438746" y="128790"/>
                  </a:lnTo>
                  <a:lnTo>
                    <a:pt x="435432" y="128803"/>
                  </a:lnTo>
                  <a:lnTo>
                    <a:pt x="432752" y="131508"/>
                  </a:lnTo>
                  <a:lnTo>
                    <a:pt x="432777" y="138176"/>
                  </a:lnTo>
                  <a:lnTo>
                    <a:pt x="435483" y="140855"/>
                  </a:lnTo>
                  <a:lnTo>
                    <a:pt x="459397" y="140766"/>
                  </a:lnTo>
                  <a:close/>
                </a:path>
                <a:path w="459739" h="179704">
                  <a:moveTo>
                    <a:pt x="459460" y="157251"/>
                  </a:moveTo>
                  <a:lnTo>
                    <a:pt x="459447" y="153924"/>
                  </a:lnTo>
                  <a:lnTo>
                    <a:pt x="459435" y="150596"/>
                  </a:lnTo>
                  <a:lnTo>
                    <a:pt x="456742" y="147904"/>
                  </a:lnTo>
                  <a:lnTo>
                    <a:pt x="399618" y="148132"/>
                  </a:lnTo>
                  <a:lnTo>
                    <a:pt x="396938" y="150837"/>
                  </a:lnTo>
                  <a:lnTo>
                    <a:pt x="396963" y="157505"/>
                  </a:lnTo>
                  <a:lnTo>
                    <a:pt x="399656" y="160185"/>
                  </a:lnTo>
                  <a:lnTo>
                    <a:pt x="456780" y="159969"/>
                  </a:lnTo>
                  <a:lnTo>
                    <a:pt x="459460" y="157251"/>
                  </a:lnTo>
                  <a:close/>
                </a:path>
                <a:path w="459739" h="179704">
                  <a:moveTo>
                    <a:pt x="459536" y="177749"/>
                  </a:moveTo>
                  <a:lnTo>
                    <a:pt x="459498" y="165696"/>
                  </a:lnTo>
                  <a:lnTo>
                    <a:pt x="438886" y="165773"/>
                  </a:lnTo>
                  <a:lnTo>
                    <a:pt x="435571" y="165785"/>
                  </a:lnTo>
                  <a:lnTo>
                    <a:pt x="432892" y="168490"/>
                  </a:lnTo>
                  <a:lnTo>
                    <a:pt x="432917" y="175158"/>
                  </a:lnTo>
                  <a:lnTo>
                    <a:pt x="435622" y="177838"/>
                  </a:lnTo>
                  <a:lnTo>
                    <a:pt x="459536" y="177749"/>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95" name="object 95"/>
            <p:cNvPicPr/>
            <p:nvPr/>
          </p:nvPicPr>
          <p:blipFill>
            <a:blip r:embed="rId29" cstate="print"/>
            <a:stretch>
              <a:fillRect/>
            </a:stretch>
          </p:blipFill>
          <p:spPr>
            <a:xfrm>
              <a:off x="5528792" y="4628807"/>
              <a:ext cx="152400" cy="82067"/>
            </a:xfrm>
            <a:prstGeom prst="rect">
              <a:avLst/>
            </a:prstGeom>
          </p:spPr>
        </p:pic>
        <p:pic>
          <p:nvPicPr>
            <p:cNvPr id="96" name="object 96"/>
            <p:cNvPicPr/>
            <p:nvPr/>
          </p:nvPicPr>
          <p:blipFill>
            <a:blip r:embed="rId30" cstate="print"/>
            <a:stretch>
              <a:fillRect/>
            </a:stretch>
          </p:blipFill>
          <p:spPr>
            <a:xfrm>
              <a:off x="5499099" y="4682884"/>
              <a:ext cx="201396" cy="220370"/>
            </a:xfrm>
            <a:prstGeom prst="rect">
              <a:avLst/>
            </a:prstGeom>
          </p:spPr>
        </p:pic>
        <p:pic>
          <p:nvPicPr>
            <p:cNvPr id="97" name="object 97"/>
            <p:cNvPicPr/>
            <p:nvPr/>
          </p:nvPicPr>
          <p:blipFill>
            <a:blip r:embed="rId31" cstate="print"/>
            <a:stretch>
              <a:fillRect/>
            </a:stretch>
          </p:blipFill>
          <p:spPr>
            <a:xfrm>
              <a:off x="5577935" y="4697083"/>
              <a:ext cx="116090" cy="139344"/>
            </a:xfrm>
            <a:prstGeom prst="rect">
              <a:avLst/>
            </a:prstGeom>
          </p:spPr>
        </p:pic>
        <p:sp>
          <p:nvSpPr>
            <p:cNvPr id="98" name="object 98"/>
            <p:cNvSpPr/>
            <p:nvPr/>
          </p:nvSpPr>
          <p:spPr>
            <a:xfrm>
              <a:off x="5566542" y="4589279"/>
              <a:ext cx="124460" cy="39370"/>
            </a:xfrm>
            <a:custGeom>
              <a:avLst/>
              <a:gdLst/>
              <a:ahLst/>
              <a:cxnLst/>
              <a:rect l="l" t="t" r="r" b="b"/>
              <a:pathLst>
                <a:path w="124460" h="39370">
                  <a:moveTo>
                    <a:pt x="109227" y="0"/>
                  </a:moveTo>
                  <a:lnTo>
                    <a:pt x="17533" y="366"/>
                  </a:lnTo>
                  <a:lnTo>
                    <a:pt x="0" y="19335"/>
                  </a:lnTo>
                  <a:lnTo>
                    <a:pt x="1" y="19842"/>
                  </a:lnTo>
                  <a:lnTo>
                    <a:pt x="1412" y="27390"/>
                  </a:lnTo>
                  <a:lnTo>
                    <a:pt x="5211" y="33542"/>
                  </a:lnTo>
                  <a:lnTo>
                    <a:pt x="10824" y="37680"/>
                  </a:lnTo>
                  <a:lnTo>
                    <a:pt x="17686" y="39184"/>
                  </a:lnTo>
                  <a:lnTo>
                    <a:pt x="109316" y="38816"/>
                  </a:lnTo>
                  <a:lnTo>
                    <a:pt x="116168" y="37258"/>
                  </a:lnTo>
                  <a:lnTo>
                    <a:pt x="121753" y="33076"/>
                  </a:lnTo>
                  <a:lnTo>
                    <a:pt x="123866" y="29592"/>
                  </a:lnTo>
                  <a:lnTo>
                    <a:pt x="123787" y="9108"/>
                  </a:lnTo>
                  <a:lnTo>
                    <a:pt x="121661" y="5653"/>
                  </a:lnTo>
                  <a:lnTo>
                    <a:pt x="116068" y="1511"/>
                  </a:lnTo>
                  <a:lnTo>
                    <a:pt x="109227"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99" name="object 99"/>
            <p:cNvSpPr/>
            <p:nvPr/>
          </p:nvSpPr>
          <p:spPr>
            <a:xfrm>
              <a:off x="5585894" y="4589292"/>
              <a:ext cx="85725" cy="39370"/>
            </a:xfrm>
            <a:custGeom>
              <a:avLst/>
              <a:gdLst/>
              <a:ahLst/>
              <a:cxnLst/>
              <a:rect l="l" t="t" r="r" b="b"/>
              <a:pathLst>
                <a:path w="85725" h="39370">
                  <a:moveTo>
                    <a:pt x="84963" y="0"/>
                  </a:moveTo>
                  <a:lnTo>
                    <a:pt x="0" y="341"/>
                  </a:lnTo>
                  <a:lnTo>
                    <a:pt x="162" y="39165"/>
                  </a:lnTo>
                  <a:lnTo>
                    <a:pt x="85114" y="38823"/>
                  </a:lnTo>
                  <a:lnTo>
                    <a:pt x="84963"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100" name="object 100"/>
            <p:cNvSpPr/>
            <p:nvPr/>
          </p:nvSpPr>
          <p:spPr>
            <a:xfrm>
              <a:off x="5599224" y="4595166"/>
              <a:ext cx="59055" cy="26034"/>
            </a:xfrm>
            <a:custGeom>
              <a:avLst/>
              <a:gdLst/>
              <a:ahLst/>
              <a:cxnLst/>
              <a:rect l="l" t="t" r="r" b="b"/>
              <a:pathLst>
                <a:path w="59054" h="26035">
                  <a:moveTo>
                    <a:pt x="58356" y="0"/>
                  </a:moveTo>
                  <a:lnTo>
                    <a:pt x="0" y="228"/>
                  </a:lnTo>
                  <a:lnTo>
                    <a:pt x="101" y="25755"/>
                  </a:lnTo>
                  <a:lnTo>
                    <a:pt x="58458" y="25526"/>
                  </a:lnTo>
                  <a:lnTo>
                    <a:pt x="58356"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sp>
          <p:nvSpPr>
            <p:cNvPr id="101" name="object 101"/>
            <p:cNvSpPr/>
            <p:nvPr/>
          </p:nvSpPr>
          <p:spPr>
            <a:xfrm>
              <a:off x="5561161" y="4583907"/>
              <a:ext cx="137795" cy="50165"/>
            </a:xfrm>
            <a:custGeom>
              <a:avLst/>
              <a:gdLst/>
              <a:ahLst/>
              <a:cxnLst/>
              <a:rect l="l" t="t" r="r" b="b"/>
              <a:pathLst>
                <a:path w="137795" h="50164">
                  <a:moveTo>
                    <a:pt x="114528" y="0"/>
                  </a:moveTo>
                  <a:lnTo>
                    <a:pt x="22898" y="355"/>
                  </a:lnTo>
                  <a:lnTo>
                    <a:pt x="100" y="24688"/>
                  </a:lnTo>
                  <a:lnTo>
                    <a:pt x="0" y="25234"/>
                  </a:lnTo>
                  <a:lnTo>
                    <a:pt x="1743" y="34326"/>
                  </a:lnTo>
                  <a:lnTo>
                    <a:pt x="1846" y="34864"/>
                  </a:lnTo>
                  <a:lnTo>
                    <a:pt x="6810" y="42722"/>
                  </a:lnTo>
                  <a:lnTo>
                    <a:pt x="14141" y="48009"/>
                  </a:lnTo>
                  <a:lnTo>
                    <a:pt x="23088" y="49923"/>
                  </a:lnTo>
                  <a:lnTo>
                    <a:pt x="114731" y="49555"/>
                  </a:lnTo>
                  <a:lnTo>
                    <a:pt x="123661" y="47568"/>
                  </a:lnTo>
                  <a:lnTo>
                    <a:pt x="130946" y="42222"/>
                  </a:lnTo>
                  <a:lnTo>
                    <a:pt x="132826" y="39192"/>
                  </a:lnTo>
                  <a:lnTo>
                    <a:pt x="16294" y="39192"/>
                  </a:lnTo>
                  <a:lnTo>
                    <a:pt x="10782" y="32931"/>
                  </a:lnTo>
                  <a:lnTo>
                    <a:pt x="10718" y="17462"/>
                  </a:lnTo>
                  <a:lnTo>
                    <a:pt x="16179" y="11137"/>
                  </a:lnTo>
                  <a:lnTo>
                    <a:pt x="133023" y="10718"/>
                  </a:lnTo>
                  <a:lnTo>
                    <a:pt x="130802" y="7200"/>
                  </a:lnTo>
                  <a:lnTo>
                    <a:pt x="123474" y="1914"/>
                  </a:lnTo>
                  <a:lnTo>
                    <a:pt x="114528" y="0"/>
                  </a:lnTo>
                  <a:close/>
                </a:path>
                <a:path w="137795" h="50164">
                  <a:moveTo>
                    <a:pt x="133023" y="10718"/>
                  </a:moveTo>
                  <a:lnTo>
                    <a:pt x="121310" y="10718"/>
                  </a:lnTo>
                  <a:lnTo>
                    <a:pt x="126834" y="16992"/>
                  </a:lnTo>
                  <a:lnTo>
                    <a:pt x="126898" y="32473"/>
                  </a:lnTo>
                  <a:lnTo>
                    <a:pt x="121391" y="38811"/>
                  </a:lnTo>
                  <a:lnTo>
                    <a:pt x="16294" y="39192"/>
                  </a:lnTo>
                  <a:lnTo>
                    <a:pt x="132826" y="39192"/>
                  </a:lnTo>
                  <a:lnTo>
                    <a:pt x="135845" y="34326"/>
                  </a:lnTo>
                  <a:lnTo>
                    <a:pt x="137516" y="25234"/>
                  </a:lnTo>
                  <a:lnTo>
                    <a:pt x="137617" y="24688"/>
                  </a:lnTo>
                  <a:lnTo>
                    <a:pt x="135867" y="15589"/>
                  </a:lnTo>
                  <a:lnTo>
                    <a:pt x="135765" y="15059"/>
                  </a:lnTo>
                  <a:lnTo>
                    <a:pt x="133023" y="10718"/>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pic>
          <p:nvPicPr>
            <p:cNvPr id="102" name="object 102"/>
            <p:cNvPicPr/>
            <p:nvPr/>
          </p:nvPicPr>
          <p:blipFill>
            <a:blip r:embed="rId32" cstate="print"/>
            <a:stretch>
              <a:fillRect/>
            </a:stretch>
          </p:blipFill>
          <p:spPr>
            <a:xfrm>
              <a:off x="6168148" y="4626255"/>
              <a:ext cx="152400" cy="82066"/>
            </a:xfrm>
            <a:prstGeom prst="rect">
              <a:avLst/>
            </a:prstGeom>
          </p:spPr>
        </p:pic>
        <p:pic>
          <p:nvPicPr>
            <p:cNvPr id="103" name="object 103"/>
            <p:cNvPicPr/>
            <p:nvPr/>
          </p:nvPicPr>
          <p:blipFill>
            <a:blip r:embed="rId33" cstate="print"/>
            <a:stretch>
              <a:fillRect/>
            </a:stretch>
          </p:blipFill>
          <p:spPr>
            <a:xfrm>
              <a:off x="6138456" y="4680343"/>
              <a:ext cx="201383" cy="220370"/>
            </a:xfrm>
            <a:prstGeom prst="rect">
              <a:avLst/>
            </a:prstGeom>
          </p:spPr>
        </p:pic>
        <p:pic>
          <p:nvPicPr>
            <p:cNvPr id="104" name="object 104"/>
            <p:cNvPicPr/>
            <p:nvPr/>
          </p:nvPicPr>
          <p:blipFill>
            <a:blip r:embed="rId34" cstate="print"/>
            <a:stretch>
              <a:fillRect/>
            </a:stretch>
          </p:blipFill>
          <p:spPr>
            <a:xfrm>
              <a:off x="6217289" y="4694543"/>
              <a:ext cx="116090" cy="139357"/>
            </a:xfrm>
            <a:prstGeom prst="rect">
              <a:avLst/>
            </a:prstGeom>
          </p:spPr>
        </p:pic>
        <p:sp>
          <p:nvSpPr>
            <p:cNvPr id="105" name="object 105"/>
            <p:cNvSpPr/>
            <p:nvPr/>
          </p:nvSpPr>
          <p:spPr>
            <a:xfrm>
              <a:off x="6205898" y="4586739"/>
              <a:ext cx="124460" cy="39370"/>
            </a:xfrm>
            <a:custGeom>
              <a:avLst/>
              <a:gdLst/>
              <a:ahLst/>
              <a:cxnLst/>
              <a:rect l="l" t="t" r="r" b="b"/>
              <a:pathLst>
                <a:path w="124460" h="39370">
                  <a:moveTo>
                    <a:pt x="109240" y="0"/>
                  </a:moveTo>
                  <a:lnTo>
                    <a:pt x="17533" y="366"/>
                  </a:lnTo>
                  <a:lnTo>
                    <a:pt x="0" y="19335"/>
                  </a:lnTo>
                  <a:lnTo>
                    <a:pt x="1" y="19842"/>
                  </a:lnTo>
                  <a:lnTo>
                    <a:pt x="1412" y="27386"/>
                  </a:lnTo>
                  <a:lnTo>
                    <a:pt x="5211" y="33541"/>
                  </a:lnTo>
                  <a:lnTo>
                    <a:pt x="10824" y="37679"/>
                  </a:lnTo>
                  <a:lnTo>
                    <a:pt x="17686" y="39172"/>
                  </a:lnTo>
                  <a:lnTo>
                    <a:pt x="109329" y="38804"/>
                  </a:lnTo>
                  <a:lnTo>
                    <a:pt x="116177" y="37253"/>
                  </a:lnTo>
                  <a:lnTo>
                    <a:pt x="121754" y="33074"/>
                  </a:lnTo>
                  <a:lnTo>
                    <a:pt x="123866" y="29589"/>
                  </a:lnTo>
                  <a:lnTo>
                    <a:pt x="123787" y="9108"/>
                  </a:lnTo>
                  <a:lnTo>
                    <a:pt x="121667" y="5664"/>
                  </a:lnTo>
                  <a:lnTo>
                    <a:pt x="116075" y="1523"/>
                  </a:lnTo>
                  <a:lnTo>
                    <a:pt x="109240"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106" name="object 106"/>
            <p:cNvSpPr/>
            <p:nvPr/>
          </p:nvSpPr>
          <p:spPr>
            <a:xfrm>
              <a:off x="6225261" y="4586764"/>
              <a:ext cx="85725" cy="39370"/>
            </a:xfrm>
            <a:custGeom>
              <a:avLst/>
              <a:gdLst/>
              <a:ahLst/>
              <a:cxnLst/>
              <a:rect l="l" t="t" r="r" b="b"/>
              <a:pathLst>
                <a:path w="85725" h="39370">
                  <a:moveTo>
                    <a:pt x="84950" y="0"/>
                  </a:moveTo>
                  <a:lnTo>
                    <a:pt x="0" y="341"/>
                  </a:lnTo>
                  <a:lnTo>
                    <a:pt x="151" y="39139"/>
                  </a:lnTo>
                  <a:lnTo>
                    <a:pt x="85101" y="38798"/>
                  </a:lnTo>
                  <a:lnTo>
                    <a:pt x="84950"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107" name="object 107"/>
            <p:cNvSpPr/>
            <p:nvPr/>
          </p:nvSpPr>
          <p:spPr>
            <a:xfrm>
              <a:off x="6238580" y="4592626"/>
              <a:ext cx="59055" cy="26034"/>
            </a:xfrm>
            <a:custGeom>
              <a:avLst/>
              <a:gdLst/>
              <a:ahLst/>
              <a:cxnLst/>
              <a:rect l="l" t="t" r="r" b="b"/>
              <a:pathLst>
                <a:path w="59054" h="26035">
                  <a:moveTo>
                    <a:pt x="58356" y="0"/>
                  </a:moveTo>
                  <a:lnTo>
                    <a:pt x="0" y="228"/>
                  </a:lnTo>
                  <a:lnTo>
                    <a:pt x="101" y="25755"/>
                  </a:lnTo>
                  <a:lnTo>
                    <a:pt x="58458" y="25526"/>
                  </a:lnTo>
                  <a:lnTo>
                    <a:pt x="58356"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sp>
          <p:nvSpPr>
            <p:cNvPr id="108" name="object 108"/>
            <p:cNvSpPr/>
            <p:nvPr/>
          </p:nvSpPr>
          <p:spPr>
            <a:xfrm>
              <a:off x="6200513" y="4581367"/>
              <a:ext cx="137795" cy="50165"/>
            </a:xfrm>
            <a:custGeom>
              <a:avLst/>
              <a:gdLst/>
              <a:ahLst/>
              <a:cxnLst/>
              <a:rect l="l" t="t" r="r" b="b"/>
              <a:pathLst>
                <a:path w="137795" h="50164">
                  <a:moveTo>
                    <a:pt x="114541" y="0"/>
                  </a:moveTo>
                  <a:lnTo>
                    <a:pt x="22898" y="355"/>
                  </a:lnTo>
                  <a:lnTo>
                    <a:pt x="100" y="24688"/>
                  </a:lnTo>
                  <a:lnTo>
                    <a:pt x="0" y="25234"/>
                  </a:lnTo>
                  <a:lnTo>
                    <a:pt x="23088" y="49923"/>
                  </a:lnTo>
                  <a:lnTo>
                    <a:pt x="114731" y="49555"/>
                  </a:lnTo>
                  <a:lnTo>
                    <a:pt x="123661" y="47568"/>
                  </a:lnTo>
                  <a:lnTo>
                    <a:pt x="130946" y="42222"/>
                  </a:lnTo>
                  <a:lnTo>
                    <a:pt x="132826" y="39192"/>
                  </a:lnTo>
                  <a:lnTo>
                    <a:pt x="16306" y="39192"/>
                  </a:lnTo>
                  <a:lnTo>
                    <a:pt x="10782" y="32931"/>
                  </a:lnTo>
                  <a:lnTo>
                    <a:pt x="10718" y="17462"/>
                  </a:lnTo>
                  <a:lnTo>
                    <a:pt x="16192" y="11137"/>
                  </a:lnTo>
                  <a:lnTo>
                    <a:pt x="133024" y="10718"/>
                  </a:lnTo>
                  <a:lnTo>
                    <a:pt x="130803" y="7200"/>
                  </a:lnTo>
                  <a:lnTo>
                    <a:pt x="123479" y="1914"/>
                  </a:lnTo>
                  <a:lnTo>
                    <a:pt x="114541" y="0"/>
                  </a:lnTo>
                  <a:close/>
                </a:path>
                <a:path w="137795" h="50164">
                  <a:moveTo>
                    <a:pt x="133024" y="10718"/>
                  </a:moveTo>
                  <a:lnTo>
                    <a:pt x="121323" y="10718"/>
                  </a:lnTo>
                  <a:lnTo>
                    <a:pt x="126834" y="16992"/>
                  </a:lnTo>
                  <a:lnTo>
                    <a:pt x="126898" y="32473"/>
                  </a:lnTo>
                  <a:lnTo>
                    <a:pt x="121402" y="38811"/>
                  </a:lnTo>
                  <a:lnTo>
                    <a:pt x="16306" y="39192"/>
                  </a:lnTo>
                  <a:lnTo>
                    <a:pt x="132826" y="39192"/>
                  </a:lnTo>
                  <a:lnTo>
                    <a:pt x="135845" y="34326"/>
                  </a:lnTo>
                  <a:lnTo>
                    <a:pt x="137516" y="25234"/>
                  </a:lnTo>
                  <a:lnTo>
                    <a:pt x="137617" y="24688"/>
                  </a:lnTo>
                  <a:lnTo>
                    <a:pt x="135867" y="15589"/>
                  </a:lnTo>
                  <a:lnTo>
                    <a:pt x="135765" y="15059"/>
                  </a:lnTo>
                  <a:lnTo>
                    <a:pt x="133024" y="10718"/>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sp>
          <p:nvSpPr>
            <p:cNvPr id="109" name="object 109"/>
            <p:cNvSpPr/>
            <p:nvPr/>
          </p:nvSpPr>
          <p:spPr>
            <a:xfrm>
              <a:off x="5102372" y="3521122"/>
              <a:ext cx="210820" cy="582295"/>
            </a:xfrm>
            <a:custGeom>
              <a:avLst/>
              <a:gdLst/>
              <a:ahLst/>
              <a:cxnLst/>
              <a:rect l="l" t="t" r="r" b="b"/>
              <a:pathLst>
                <a:path w="210820" h="582295">
                  <a:moveTo>
                    <a:pt x="210540" y="0"/>
                  </a:moveTo>
                  <a:lnTo>
                    <a:pt x="124802" y="342"/>
                  </a:lnTo>
                  <a:lnTo>
                    <a:pt x="0" y="428802"/>
                  </a:lnTo>
                  <a:lnTo>
                    <a:pt x="41008" y="582028"/>
                  </a:lnTo>
                  <a:lnTo>
                    <a:pt x="210540"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sp>
          <p:nvSpPr>
            <p:cNvPr id="110" name="object 110"/>
            <p:cNvSpPr/>
            <p:nvPr/>
          </p:nvSpPr>
          <p:spPr>
            <a:xfrm>
              <a:off x="5096216" y="3509680"/>
              <a:ext cx="220345" cy="614680"/>
            </a:xfrm>
            <a:custGeom>
              <a:avLst/>
              <a:gdLst/>
              <a:ahLst/>
              <a:cxnLst/>
              <a:rect l="l" t="t" r="r" b="b"/>
              <a:pathLst>
                <a:path w="220345" h="614679">
                  <a:moveTo>
                    <a:pt x="2046" y="454351"/>
                  </a:moveTo>
                  <a:lnTo>
                    <a:pt x="0" y="461409"/>
                  </a:lnTo>
                  <a:lnTo>
                    <a:pt x="41014" y="614624"/>
                  </a:lnTo>
                  <a:lnTo>
                    <a:pt x="43067" y="607577"/>
                  </a:lnTo>
                  <a:lnTo>
                    <a:pt x="2046" y="454351"/>
                  </a:lnTo>
                  <a:close/>
                </a:path>
                <a:path w="220345" h="614679">
                  <a:moveTo>
                    <a:pt x="220029" y="0"/>
                  </a:moveTo>
                  <a:lnTo>
                    <a:pt x="134291" y="342"/>
                  </a:lnTo>
                  <a:lnTo>
                    <a:pt x="133274" y="3806"/>
                  </a:lnTo>
                  <a:lnTo>
                    <a:pt x="133174" y="4149"/>
                  </a:lnTo>
                  <a:lnTo>
                    <a:pt x="218924" y="3806"/>
                  </a:lnTo>
                  <a:lnTo>
                    <a:pt x="219930" y="342"/>
                  </a:lnTo>
                  <a:lnTo>
                    <a:pt x="220029"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11" name="object 111"/>
            <p:cNvSpPr/>
            <p:nvPr/>
          </p:nvSpPr>
          <p:spPr>
            <a:xfrm>
              <a:off x="5098257" y="3513487"/>
              <a:ext cx="217170" cy="603885"/>
            </a:xfrm>
            <a:custGeom>
              <a:avLst/>
              <a:gdLst/>
              <a:ahLst/>
              <a:cxnLst/>
              <a:rect l="l" t="t" r="r" b="b"/>
              <a:pathLst>
                <a:path w="217170" h="603885">
                  <a:moveTo>
                    <a:pt x="4114" y="436435"/>
                  </a:moveTo>
                  <a:lnTo>
                    <a:pt x="0" y="450545"/>
                  </a:lnTo>
                  <a:lnTo>
                    <a:pt x="41021" y="603770"/>
                  </a:lnTo>
                  <a:lnTo>
                    <a:pt x="45123" y="589660"/>
                  </a:lnTo>
                  <a:lnTo>
                    <a:pt x="4114" y="436435"/>
                  </a:lnTo>
                  <a:close/>
                </a:path>
                <a:path w="217170" h="603885">
                  <a:moveTo>
                    <a:pt x="216877" y="0"/>
                  </a:moveTo>
                  <a:lnTo>
                    <a:pt x="131140" y="342"/>
                  </a:lnTo>
                  <a:lnTo>
                    <a:pt x="129017" y="7632"/>
                  </a:lnTo>
                  <a:lnTo>
                    <a:pt x="128917" y="7975"/>
                  </a:lnTo>
                  <a:lnTo>
                    <a:pt x="214655" y="7632"/>
                  </a:lnTo>
                  <a:lnTo>
                    <a:pt x="216778" y="342"/>
                  </a:lnTo>
                  <a:lnTo>
                    <a:pt x="216877"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sp>
          <p:nvSpPr>
            <p:cNvPr id="112" name="object 112"/>
            <p:cNvSpPr/>
            <p:nvPr/>
          </p:nvSpPr>
          <p:spPr>
            <a:xfrm>
              <a:off x="5155528" y="3520996"/>
              <a:ext cx="218440" cy="643255"/>
            </a:xfrm>
            <a:custGeom>
              <a:avLst/>
              <a:gdLst/>
              <a:ahLst/>
              <a:cxnLst/>
              <a:rect l="l" t="t" r="r" b="b"/>
              <a:pathLst>
                <a:path w="218439" h="643254">
                  <a:moveTo>
                    <a:pt x="188658" y="0"/>
                  </a:moveTo>
                  <a:lnTo>
                    <a:pt x="182765" y="25"/>
                  </a:lnTo>
                  <a:lnTo>
                    <a:pt x="0" y="627494"/>
                  </a:lnTo>
                  <a:lnTo>
                    <a:pt x="4152" y="643026"/>
                  </a:lnTo>
                  <a:lnTo>
                    <a:pt x="38328" y="642899"/>
                  </a:lnTo>
                  <a:lnTo>
                    <a:pt x="217817" y="26695"/>
                  </a:lnTo>
                  <a:lnTo>
                    <a:pt x="216966" y="23533"/>
                  </a:lnTo>
                  <a:lnTo>
                    <a:pt x="212774" y="14557"/>
                  </a:lnTo>
                  <a:lnTo>
                    <a:pt x="205951" y="7056"/>
                  </a:lnTo>
                  <a:lnTo>
                    <a:pt x="197559" y="1910"/>
                  </a:lnTo>
                  <a:lnTo>
                    <a:pt x="188658"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sp>
          <p:nvSpPr>
            <p:cNvPr id="113" name="object 113"/>
            <p:cNvSpPr/>
            <p:nvPr/>
          </p:nvSpPr>
          <p:spPr>
            <a:xfrm>
              <a:off x="5159683" y="4163891"/>
              <a:ext cx="34290" cy="24130"/>
            </a:xfrm>
            <a:custGeom>
              <a:avLst/>
              <a:gdLst/>
              <a:ahLst/>
              <a:cxnLst/>
              <a:rect l="l" t="t" r="r" b="b"/>
              <a:pathLst>
                <a:path w="34289" h="24129">
                  <a:moveTo>
                    <a:pt x="34175" y="0"/>
                  </a:moveTo>
                  <a:lnTo>
                    <a:pt x="0" y="139"/>
                  </a:lnTo>
                  <a:lnTo>
                    <a:pt x="50" y="342"/>
                  </a:lnTo>
                  <a:lnTo>
                    <a:pt x="4059" y="9046"/>
                  </a:lnTo>
                  <a:lnTo>
                    <a:pt x="10567" y="16394"/>
                  </a:lnTo>
                  <a:lnTo>
                    <a:pt x="18612" y="21586"/>
                  </a:lnTo>
                  <a:lnTo>
                    <a:pt x="27228" y="23825"/>
                  </a:lnTo>
                  <a:lnTo>
                    <a:pt x="34175" y="0"/>
                  </a:lnTo>
                  <a:close/>
                </a:path>
              </a:pathLst>
            </a:custGeom>
            <a:solidFill>
              <a:srgbClr val="7C7A73"/>
            </a:solidFill>
          </p:spPr>
          <p:txBody>
            <a:bodyPr wrap="square" lIns="0" tIns="0" rIns="0" bIns="0" rtlCol="0"/>
            <a:lstStyle/>
            <a:p>
              <a:pPr defTabSz="623438"/>
              <a:endParaRPr sz="1227" kern="0">
                <a:solidFill>
                  <a:sysClr val="windowText" lastClr="000000"/>
                </a:solidFill>
              </a:endParaRPr>
            </a:p>
          </p:txBody>
        </p:sp>
        <p:sp>
          <p:nvSpPr>
            <p:cNvPr id="114" name="object 114"/>
            <p:cNvSpPr/>
            <p:nvPr/>
          </p:nvSpPr>
          <p:spPr>
            <a:xfrm>
              <a:off x="5149553" y="3509579"/>
              <a:ext cx="229235" cy="688975"/>
            </a:xfrm>
            <a:custGeom>
              <a:avLst/>
              <a:gdLst/>
              <a:ahLst/>
              <a:cxnLst/>
              <a:rect l="l" t="t" r="r" b="b"/>
              <a:pathLst>
                <a:path w="229235" h="688975">
                  <a:moveTo>
                    <a:pt x="1861" y="653020"/>
                  </a:moveTo>
                  <a:lnTo>
                    <a:pt x="24734" y="686428"/>
                  </a:lnTo>
                  <a:lnTo>
                    <a:pt x="34279" y="688755"/>
                  </a:lnTo>
                  <a:lnTo>
                    <a:pt x="35198" y="685608"/>
                  </a:lnTo>
                  <a:lnTo>
                    <a:pt x="24665" y="682470"/>
                  </a:lnTo>
                  <a:lnTo>
                    <a:pt x="15145" y="676092"/>
                  </a:lnTo>
                  <a:lnTo>
                    <a:pt x="7559" y="667223"/>
                  </a:lnTo>
                  <a:lnTo>
                    <a:pt x="2826" y="656614"/>
                  </a:lnTo>
                  <a:lnTo>
                    <a:pt x="1861" y="653020"/>
                  </a:lnTo>
                  <a:close/>
                </a:path>
                <a:path w="229235" h="688975">
                  <a:moveTo>
                    <a:pt x="194683" y="0"/>
                  </a:moveTo>
                  <a:lnTo>
                    <a:pt x="192069" y="0"/>
                  </a:lnTo>
                  <a:lnTo>
                    <a:pt x="190964" y="3808"/>
                  </a:lnTo>
                  <a:lnTo>
                    <a:pt x="194596" y="3808"/>
                  </a:lnTo>
                  <a:lnTo>
                    <a:pt x="204307" y="5440"/>
                  </a:lnTo>
                  <a:lnTo>
                    <a:pt x="213454" y="9998"/>
                  </a:lnTo>
                  <a:lnTo>
                    <a:pt x="221389" y="16906"/>
                  </a:lnTo>
                  <a:lnTo>
                    <a:pt x="227426" y="25601"/>
                  </a:lnTo>
                  <a:lnTo>
                    <a:pt x="228822" y="20824"/>
                  </a:lnTo>
                  <a:lnTo>
                    <a:pt x="206133" y="2271"/>
                  </a:lnTo>
                  <a:lnTo>
                    <a:pt x="194683"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15" name="object 115"/>
            <p:cNvSpPr/>
            <p:nvPr/>
          </p:nvSpPr>
          <p:spPr>
            <a:xfrm>
              <a:off x="5151409" y="3513389"/>
              <a:ext cx="226060" cy="681990"/>
            </a:xfrm>
            <a:custGeom>
              <a:avLst/>
              <a:gdLst/>
              <a:ahLst/>
              <a:cxnLst/>
              <a:rect l="l" t="t" r="r" b="b"/>
              <a:pathLst>
                <a:path w="226060" h="681989">
                  <a:moveTo>
                    <a:pt x="4114" y="635101"/>
                  </a:moveTo>
                  <a:lnTo>
                    <a:pt x="0" y="649211"/>
                  </a:lnTo>
                  <a:lnTo>
                    <a:pt x="965" y="652805"/>
                  </a:lnTo>
                  <a:lnTo>
                    <a:pt x="5700" y="663414"/>
                  </a:lnTo>
                  <a:lnTo>
                    <a:pt x="13288" y="672282"/>
                  </a:lnTo>
                  <a:lnTo>
                    <a:pt x="22809" y="678656"/>
                  </a:lnTo>
                  <a:lnTo>
                    <a:pt x="33337" y="681786"/>
                  </a:lnTo>
                  <a:lnTo>
                    <a:pt x="35509" y="674331"/>
                  </a:lnTo>
                  <a:lnTo>
                    <a:pt x="26892" y="672085"/>
                  </a:lnTo>
                  <a:lnTo>
                    <a:pt x="18848" y="666889"/>
                  </a:lnTo>
                  <a:lnTo>
                    <a:pt x="12340" y="659540"/>
                  </a:lnTo>
                  <a:lnTo>
                    <a:pt x="8331" y="650836"/>
                  </a:lnTo>
                  <a:lnTo>
                    <a:pt x="4114" y="635101"/>
                  </a:lnTo>
                  <a:close/>
                </a:path>
                <a:path w="226060" h="681989">
                  <a:moveTo>
                    <a:pt x="192848" y="0"/>
                  </a:moveTo>
                  <a:lnTo>
                    <a:pt x="189102" y="0"/>
                  </a:lnTo>
                  <a:lnTo>
                    <a:pt x="186880" y="7632"/>
                  </a:lnTo>
                  <a:lnTo>
                    <a:pt x="192816" y="7632"/>
                  </a:lnTo>
                  <a:lnTo>
                    <a:pt x="201675" y="9518"/>
                  </a:lnTo>
                  <a:lnTo>
                    <a:pt x="210070" y="14663"/>
                  </a:lnTo>
                  <a:lnTo>
                    <a:pt x="216894" y="22164"/>
                  </a:lnTo>
                  <a:lnTo>
                    <a:pt x="221081" y="31140"/>
                  </a:lnTo>
                  <a:lnTo>
                    <a:pt x="221932" y="34302"/>
                  </a:lnTo>
                  <a:lnTo>
                    <a:pt x="225469" y="22164"/>
                  </a:lnTo>
                  <a:lnTo>
                    <a:pt x="225577" y="21793"/>
                  </a:lnTo>
                  <a:lnTo>
                    <a:pt x="219539" y="13097"/>
                  </a:lnTo>
                  <a:lnTo>
                    <a:pt x="211599" y="6189"/>
                  </a:lnTo>
                  <a:lnTo>
                    <a:pt x="202447" y="1631"/>
                  </a:lnTo>
                  <a:lnTo>
                    <a:pt x="192848"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sp>
          <p:nvSpPr>
            <p:cNvPr id="116" name="object 116"/>
            <p:cNvSpPr/>
            <p:nvPr/>
          </p:nvSpPr>
          <p:spPr>
            <a:xfrm>
              <a:off x="5595952" y="3519412"/>
              <a:ext cx="146050" cy="490855"/>
            </a:xfrm>
            <a:custGeom>
              <a:avLst/>
              <a:gdLst/>
              <a:ahLst/>
              <a:cxnLst/>
              <a:rect l="l" t="t" r="r" b="b"/>
              <a:pathLst>
                <a:path w="146050" h="490854">
                  <a:moveTo>
                    <a:pt x="47751" y="42938"/>
                  </a:moveTo>
                  <a:lnTo>
                    <a:pt x="0" y="206882"/>
                  </a:lnTo>
                  <a:lnTo>
                    <a:pt x="3009" y="490575"/>
                  </a:lnTo>
                  <a:lnTo>
                    <a:pt x="76212" y="239267"/>
                  </a:lnTo>
                  <a:lnTo>
                    <a:pt x="47751" y="42938"/>
                  </a:lnTo>
                  <a:close/>
                </a:path>
                <a:path w="146050" h="490854">
                  <a:moveTo>
                    <a:pt x="145897" y="0"/>
                  </a:moveTo>
                  <a:lnTo>
                    <a:pt x="67157" y="317"/>
                  </a:lnTo>
                  <a:lnTo>
                    <a:pt x="96062" y="171107"/>
                  </a:lnTo>
                  <a:lnTo>
                    <a:pt x="116471" y="101053"/>
                  </a:lnTo>
                  <a:lnTo>
                    <a:pt x="116459" y="99580"/>
                  </a:lnTo>
                  <a:lnTo>
                    <a:pt x="116890" y="99580"/>
                  </a:lnTo>
                  <a:lnTo>
                    <a:pt x="145805" y="317"/>
                  </a:lnTo>
                  <a:lnTo>
                    <a:pt x="145897"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sp>
          <p:nvSpPr>
            <p:cNvPr id="117" name="object 117"/>
            <p:cNvSpPr/>
            <p:nvPr/>
          </p:nvSpPr>
          <p:spPr>
            <a:xfrm>
              <a:off x="5525467" y="3519759"/>
              <a:ext cx="167005" cy="601980"/>
            </a:xfrm>
            <a:custGeom>
              <a:avLst/>
              <a:gdLst/>
              <a:ahLst/>
              <a:cxnLst/>
              <a:rect l="l" t="t" r="r" b="b"/>
              <a:pathLst>
                <a:path w="167004" h="601979">
                  <a:moveTo>
                    <a:pt x="70485" y="206540"/>
                  </a:moveTo>
                  <a:lnTo>
                    <a:pt x="0" y="448513"/>
                  </a:lnTo>
                  <a:lnTo>
                    <a:pt x="41021" y="601726"/>
                  </a:lnTo>
                  <a:lnTo>
                    <a:pt x="73494" y="490232"/>
                  </a:lnTo>
                  <a:lnTo>
                    <a:pt x="70485" y="206540"/>
                  </a:lnTo>
                  <a:close/>
                </a:path>
                <a:path w="167004" h="601979">
                  <a:moveTo>
                    <a:pt x="137646" y="0"/>
                  </a:moveTo>
                  <a:lnTo>
                    <a:pt x="130644" y="0"/>
                  </a:lnTo>
                  <a:lnTo>
                    <a:pt x="118237" y="42595"/>
                  </a:lnTo>
                  <a:lnTo>
                    <a:pt x="138627" y="183136"/>
                  </a:lnTo>
                  <a:lnTo>
                    <a:pt x="146697" y="238925"/>
                  </a:lnTo>
                  <a:lnTo>
                    <a:pt x="166547" y="170764"/>
                  </a:lnTo>
                  <a:lnTo>
                    <a:pt x="137646" y="0"/>
                  </a:lnTo>
                  <a:close/>
                </a:path>
              </a:pathLst>
            </a:custGeom>
            <a:solidFill>
              <a:srgbClr val="7C7A73"/>
            </a:solidFill>
          </p:spPr>
          <p:txBody>
            <a:bodyPr wrap="square" lIns="0" tIns="0" rIns="0" bIns="0" rtlCol="0"/>
            <a:lstStyle/>
            <a:p>
              <a:pPr defTabSz="623438"/>
              <a:endParaRPr sz="1227" kern="0">
                <a:solidFill>
                  <a:sysClr val="windowText" lastClr="000000"/>
                </a:solidFill>
              </a:endParaRPr>
            </a:p>
          </p:txBody>
        </p:sp>
        <p:sp>
          <p:nvSpPr>
            <p:cNvPr id="118" name="object 118"/>
            <p:cNvSpPr/>
            <p:nvPr/>
          </p:nvSpPr>
          <p:spPr>
            <a:xfrm>
              <a:off x="5519317" y="3507972"/>
              <a:ext cx="226060" cy="635000"/>
            </a:xfrm>
            <a:custGeom>
              <a:avLst/>
              <a:gdLst/>
              <a:ahLst/>
              <a:cxnLst/>
              <a:rect l="l" t="t" r="r" b="b"/>
              <a:pathLst>
                <a:path w="226060" h="635000">
                  <a:moveTo>
                    <a:pt x="2044" y="474406"/>
                  </a:moveTo>
                  <a:lnTo>
                    <a:pt x="0" y="481464"/>
                  </a:lnTo>
                  <a:lnTo>
                    <a:pt x="41019" y="634677"/>
                  </a:lnTo>
                  <a:lnTo>
                    <a:pt x="43065" y="627619"/>
                  </a:lnTo>
                  <a:lnTo>
                    <a:pt x="2044" y="474406"/>
                  </a:lnTo>
                  <a:close/>
                </a:path>
                <a:path w="226060" h="635000">
                  <a:moveTo>
                    <a:pt x="225869" y="0"/>
                  </a:moveTo>
                  <a:lnTo>
                    <a:pt x="140131" y="342"/>
                  </a:lnTo>
                  <a:lnTo>
                    <a:pt x="139111" y="3820"/>
                  </a:lnTo>
                  <a:lnTo>
                    <a:pt x="139014" y="4150"/>
                  </a:lnTo>
                  <a:lnTo>
                    <a:pt x="224751" y="3820"/>
                  </a:lnTo>
                  <a:lnTo>
                    <a:pt x="225769" y="342"/>
                  </a:lnTo>
                  <a:lnTo>
                    <a:pt x="225869"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19" name="object 119"/>
            <p:cNvSpPr/>
            <p:nvPr/>
          </p:nvSpPr>
          <p:spPr>
            <a:xfrm>
              <a:off x="5521356" y="3511792"/>
              <a:ext cx="222885" cy="624205"/>
            </a:xfrm>
            <a:custGeom>
              <a:avLst/>
              <a:gdLst/>
              <a:ahLst/>
              <a:cxnLst/>
              <a:rect l="l" t="t" r="r" b="b"/>
              <a:pathLst>
                <a:path w="222885" h="624204">
                  <a:moveTo>
                    <a:pt x="4114" y="456476"/>
                  </a:moveTo>
                  <a:lnTo>
                    <a:pt x="0" y="470585"/>
                  </a:lnTo>
                  <a:lnTo>
                    <a:pt x="41021" y="623798"/>
                  </a:lnTo>
                  <a:lnTo>
                    <a:pt x="45135" y="609688"/>
                  </a:lnTo>
                  <a:lnTo>
                    <a:pt x="4114" y="456476"/>
                  </a:lnTo>
                  <a:close/>
                </a:path>
                <a:path w="222885" h="624204">
                  <a:moveTo>
                    <a:pt x="222719" y="0"/>
                  </a:moveTo>
                  <a:lnTo>
                    <a:pt x="136982" y="330"/>
                  </a:lnTo>
                  <a:lnTo>
                    <a:pt x="134859" y="7620"/>
                  </a:lnTo>
                  <a:lnTo>
                    <a:pt x="134759" y="7962"/>
                  </a:lnTo>
                  <a:lnTo>
                    <a:pt x="220497" y="7620"/>
                  </a:lnTo>
                  <a:lnTo>
                    <a:pt x="222623" y="330"/>
                  </a:lnTo>
                  <a:lnTo>
                    <a:pt x="222719"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pic>
          <p:nvPicPr>
            <p:cNvPr id="120" name="object 120"/>
            <p:cNvPicPr/>
            <p:nvPr/>
          </p:nvPicPr>
          <p:blipFill>
            <a:blip r:embed="rId35" cstate="print"/>
            <a:stretch>
              <a:fillRect/>
            </a:stretch>
          </p:blipFill>
          <p:spPr>
            <a:xfrm>
              <a:off x="5458524" y="4017862"/>
              <a:ext cx="92666" cy="180247"/>
            </a:xfrm>
            <a:prstGeom prst="rect">
              <a:avLst/>
            </a:prstGeom>
          </p:spPr>
        </p:pic>
        <p:sp>
          <p:nvSpPr>
            <p:cNvPr id="121" name="object 121"/>
            <p:cNvSpPr/>
            <p:nvPr/>
          </p:nvSpPr>
          <p:spPr>
            <a:xfrm>
              <a:off x="5599848" y="3519991"/>
              <a:ext cx="189230" cy="626745"/>
            </a:xfrm>
            <a:custGeom>
              <a:avLst/>
              <a:gdLst/>
              <a:ahLst/>
              <a:cxnLst/>
              <a:rect l="l" t="t" r="r" b="b"/>
              <a:pathLst>
                <a:path w="189229" h="626745">
                  <a:moveTo>
                    <a:pt x="80708" y="296887"/>
                  </a:moveTo>
                  <a:lnTo>
                    <a:pt x="0" y="573963"/>
                  </a:lnTo>
                  <a:lnTo>
                    <a:pt x="533" y="623671"/>
                  </a:lnTo>
                  <a:lnTo>
                    <a:pt x="12452" y="625141"/>
                  </a:lnTo>
                  <a:lnTo>
                    <a:pt x="27457" y="626745"/>
                  </a:lnTo>
                  <a:lnTo>
                    <a:pt x="94843" y="395376"/>
                  </a:lnTo>
                  <a:lnTo>
                    <a:pt x="80708" y="296887"/>
                  </a:lnTo>
                  <a:close/>
                </a:path>
                <a:path w="189229" h="626745">
                  <a:moveTo>
                    <a:pt x="112915" y="186321"/>
                  </a:moveTo>
                  <a:lnTo>
                    <a:pt x="101485" y="225552"/>
                  </a:lnTo>
                  <a:lnTo>
                    <a:pt x="113347" y="295605"/>
                  </a:lnTo>
                  <a:lnTo>
                    <a:pt x="112915" y="186321"/>
                  </a:lnTo>
                  <a:close/>
                </a:path>
                <a:path w="189229" h="626745">
                  <a:moveTo>
                    <a:pt x="167182" y="0"/>
                  </a:moveTo>
                  <a:lnTo>
                    <a:pt x="136563" y="105143"/>
                  </a:lnTo>
                  <a:lnTo>
                    <a:pt x="157226" y="105143"/>
                  </a:lnTo>
                  <a:lnTo>
                    <a:pt x="164503" y="112407"/>
                  </a:lnTo>
                  <a:lnTo>
                    <a:pt x="164630" y="143471"/>
                  </a:lnTo>
                  <a:lnTo>
                    <a:pt x="168216" y="143471"/>
                  </a:lnTo>
                  <a:lnTo>
                    <a:pt x="188620" y="73418"/>
                  </a:lnTo>
                  <a:lnTo>
                    <a:pt x="188391" y="17665"/>
                  </a:lnTo>
                  <a:lnTo>
                    <a:pt x="184493" y="11606"/>
                  </a:lnTo>
                  <a:lnTo>
                    <a:pt x="179401" y="6427"/>
                  </a:lnTo>
                  <a:lnTo>
                    <a:pt x="173502" y="2451"/>
                  </a:lnTo>
                  <a:lnTo>
                    <a:pt x="167182"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pic>
          <p:nvPicPr>
            <p:cNvPr id="122" name="object 122"/>
            <p:cNvPicPr/>
            <p:nvPr/>
          </p:nvPicPr>
          <p:blipFill>
            <a:blip r:embed="rId36" cstate="print"/>
            <a:stretch>
              <a:fillRect/>
            </a:stretch>
          </p:blipFill>
          <p:spPr>
            <a:xfrm>
              <a:off x="5712764" y="3671532"/>
              <a:ext cx="10706" cy="166979"/>
            </a:xfrm>
            <a:prstGeom prst="rect">
              <a:avLst/>
            </a:prstGeom>
          </p:spPr>
        </p:pic>
        <p:sp>
          <p:nvSpPr>
            <p:cNvPr id="123" name="object 123"/>
            <p:cNvSpPr/>
            <p:nvPr/>
          </p:nvSpPr>
          <p:spPr>
            <a:xfrm>
              <a:off x="5734602" y="3625137"/>
              <a:ext cx="29845" cy="13970"/>
            </a:xfrm>
            <a:custGeom>
              <a:avLst/>
              <a:gdLst/>
              <a:ahLst/>
              <a:cxnLst/>
              <a:rect l="l" t="t" r="r" b="b"/>
              <a:pathLst>
                <a:path w="29845" h="13970">
                  <a:moveTo>
                    <a:pt x="22466" y="0"/>
                  </a:moveTo>
                  <a:lnTo>
                    <a:pt x="1803" y="0"/>
                  </a:lnTo>
                  <a:lnTo>
                    <a:pt x="0" y="6210"/>
                  </a:lnTo>
                  <a:lnTo>
                    <a:pt x="22480" y="6210"/>
                  </a:lnTo>
                  <a:lnTo>
                    <a:pt x="29776" y="13342"/>
                  </a:lnTo>
                  <a:lnTo>
                    <a:pt x="29756" y="7264"/>
                  </a:lnTo>
                  <a:lnTo>
                    <a:pt x="22466" y="0"/>
                  </a:lnTo>
                  <a:close/>
                </a:path>
              </a:pathLst>
            </a:custGeom>
            <a:solidFill>
              <a:srgbClr val="C5C2BA"/>
            </a:solidFill>
          </p:spPr>
          <p:txBody>
            <a:bodyPr wrap="square" lIns="0" tIns="0" rIns="0" bIns="0" rtlCol="0"/>
            <a:lstStyle/>
            <a:p>
              <a:pPr defTabSz="623438"/>
              <a:endParaRPr sz="1227" kern="0">
                <a:solidFill>
                  <a:sysClr val="windowText" lastClr="000000"/>
                </a:solidFill>
              </a:endParaRPr>
            </a:p>
          </p:txBody>
        </p:sp>
        <p:pic>
          <p:nvPicPr>
            <p:cNvPr id="124" name="object 124"/>
            <p:cNvPicPr/>
            <p:nvPr/>
          </p:nvPicPr>
          <p:blipFill>
            <a:blip r:embed="rId37" cstate="print"/>
            <a:stretch>
              <a:fillRect/>
            </a:stretch>
          </p:blipFill>
          <p:spPr>
            <a:xfrm>
              <a:off x="5722899" y="3631336"/>
              <a:ext cx="41579" cy="185229"/>
            </a:xfrm>
            <a:prstGeom prst="rect">
              <a:avLst/>
            </a:prstGeom>
          </p:spPr>
        </p:pic>
        <p:sp>
          <p:nvSpPr>
            <p:cNvPr id="125" name="object 125"/>
            <p:cNvSpPr/>
            <p:nvPr/>
          </p:nvSpPr>
          <p:spPr>
            <a:xfrm>
              <a:off x="5753138" y="3537660"/>
              <a:ext cx="43815" cy="139065"/>
            </a:xfrm>
            <a:custGeom>
              <a:avLst/>
              <a:gdLst/>
              <a:ahLst/>
              <a:cxnLst/>
              <a:rect l="l" t="t" r="r" b="b"/>
              <a:pathLst>
                <a:path w="43814" h="139064">
                  <a:moveTo>
                    <a:pt x="14922" y="125793"/>
                  </a:moveTo>
                  <a:lnTo>
                    <a:pt x="1397" y="125844"/>
                  </a:lnTo>
                  <a:lnTo>
                    <a:pt x="0" y="128765"/>
                  </a:lnTo>
                  <a:lnTo>
                    <a:pt x="38" y="135953"/>
                  </a:lnTo>
                  <a:lnTo>
                    <a:pt x="1447" y="138849"/>
                  </a:lnTo>
                  <a:lnTo>
                    <a:pt x="11125" y="138823"/>
                  </a:lnTo>
                  <a:lnTo>
                    <a:pt x="14922" y="125793"/>
                  </a:lnTo>
                  <a:close/>
                </a:path>
                <a:path w="43814" h="139064">
                  <a:moveTo>
                    <a:pt x="43294" y="28384"/>
                  </a:moveTo>
                  <a:lnTo>
                    <a:pt x="36614" y="3429"/>
                  </a:lnTo>
                  <a:lnTo>
                    <a:pt x="35941" y="1689"/>
                  </a:lnTo>
                  <a:lnTo>
                    <a:pt x="35102" y="0"/>
                  </a:lnTo>
                  <a:lnTo>
                    <a:pt x="35318" y="55753"/>
                  </a:lnTo>
                  <a:lnTo>
                    <a:pt x="43294" y="28384"/>
                  </a:lnTo>
                  <a:close/>
                </a:path>
              </a:pathLst>
            </a:custGeom>
            <a:solidFill>
              <a:srgbClr val="6C7171"/>
            </a:solidFill>
          </p:spPr>
          <p:txBody>
            <a:bodyPr wrap="square" lIns="0" tIns="0" rIns="0" bIns="0" rtlCol="0"/>
            <a:lstStyle/>
            <a:p>
              <a:pPr defTabSz="623438"/>
              <a:endParaRPr sz="1227" kern="0">
                <a:solidFill>
                  <a:sysClr val="windowText" lastClr="000000"/>
                </a:solidFill>
              </a:endParaRPr>
            </a:p>
          </p:txBody>
        </p:sp>
        <p:sp>
          <p:nvSpPr>
            <p:cNvPr id="126" name="object 126"/>
            <p:cNvSpPr/>
            <p:nvPr/>
          </p:nvSpPr>
          <p:spPr>
            <a:xfrm>
              <a:off x="5578782" y="3745546"/>
              <a:ext cx="138430" cy="440690"/>
            </a:xfrm>
            <a:custGeom>
              <a:avLst/>
              <a:gdLst/>
              <a:ahLst/>
              <a:cxnLst/>
              <a:rect l="l" t="t" r="r" b="b"/>
              <a:pathLst>
                <a:path w="138429" h="440689">
                  <a:moveTo>
                    <a:pt x="21069" y="348411"/>
                  </a:moveTo>
                  <a:lnTo>
                    <a:pt x="0" y="420751"/>
                  </a:lnTo>
                  <a:lnTo>
                    <a:pt x="4717" y="428452"/>
                  </a:lnTo>
                  <a:lnTo>
                    <a:pt x="11306" y="434746"/>
                  </a:lnTo>
                  <a:lnTo>
                    <a:pt x="18995" y="438992"/>
                  </a:lnTo>
                  <a:lnTo>
                    <a:pt x="27012" y="440550"/>
                  </a:lnTo>
                  <a:lnTo>
                    <a:pt x="37060" y="440550"/>
                  </a:lnTo>
                  <a:lnTo>
                    <a:pt x="48513" y="401193"/>
                  </a:lnTo>
                  <a:lnTo>
                    <a:pt x="21602" y="398119"/>
                  </a:lnTo>
                  <a:lnTo>
                    <a:pt x="21069" y="348411"/>
                  </a:lnTo>
                  <a:close/>
                </a:path>
                <a:path w="138429" h="440689">
                  <a:moveTo>
                    <a:pt x="122554" y="0"/>
                  </a:moveTo>
                  <a:lnTo>
                    <a:pt x="101777" y="71335"/>
                  </a:lnTo>
                  <a:lnTo>
                    <a:pt x="115912" y="169824"/>
                  </a:lnTo>
                  <a:lnTo>
                    <a:pt x="138290" y="92964"/>
                  </a:lnTo>
                  <a:lnTo>
                    <a:pt x="122554" y="0"/>
                  </a:lnTo>
                  <a:close/>
                </a:path>
              </a:pathLst>
            </a:custGeom>
            <a:solidFill>
              <a:srgbClr val="7C7A73"/>
            </a:solidFill>
          </p:spPr>
          <p:txBody>
            <a:bodyPr wrap="square" lIns="0" tIns="0" rIns="0" bIns="0" rtlCol="0"/>
            <a:lstStyle/>
            <a:p>
              <a:pPr defTabSz="623438"/>
              <a:endParaRPr sz="1227" kern="0">
                <a:solidFill>
                  <a:sysClr val="windowText" lastClr="000000"/>
                </a:solidFill>
              </a:endParaRPr>
            </a:p>
          </p:txBody>
        </p:sp>
        <p:sp>
          <p:nvSpPr>
            <p:cNvPr id="127" name="object 127"/>
            <p:cNvSpPr/>
            <p:nvPr/>
          </p:nvSpPr>
          <p:spPr>
            <a:xfrm>
              <a:off x="5574608" y="3509525"/>
              <a:ext cx="228600" cy="688340"/>
            </a:xfrm>
            <a:custGeom>
              <a:avLst/>
              <a:gdLst/>
              <a:ahLst/>
              <a:cxnLst/>
              <a:rect l="l" t="t" r="r" b="b"/>
              <a:pathLst>
                <a:path w="228600" h="688339">
                  <a:moveTo>
                    <a:pt x="1187" y="667023"/>
                  </a:moveTo>
                  <a:lnTo>
                    <a:pt x="31189" y="687981"/>
                  </a:lnTo>
                  <a:lnTo>
                    <a:pt x="37902" y="687981"/>
                  </a:lnTo>
                  <a:lnTo>
                    <a:pt x="39013" y="684193"/>
                  </a:lnTo>
                  <a:lnTo>
                    <a:pt x="31286" y="684193"/>
                  </a:lnTo>
                  <a:lnTo>
                    <a:pt x="22724" y="682934"/>
                  </a:lnTo>
                  <a:lnTo>
                    <a:pt x="14600" y="679404"/>
                  </a:lnTo>
                  <a:lnTo>
                    <a:pt x="7269" y="673976"/>
                  </a:lnTo>
                  <a:lnTo>
                    <a:pt x="1187" y="667023"/>
                  </a:lnTo>
                  <a:close/>
                </a:path>
                <a:path w="228600" h="688339">
                  <a:moveTo>
                    <a:pt x="195470" y="0"/>
                  </a:moveTo>
                  <a:lnTo>
                    <a:pt x="194558" y="3118"/>
                  </a:lnTo>
                  <a:lnTo>
                    <a:pt x="203915" y="6993"/>
                  </a:lnTo>
                  <a:lnTo>
                    <a:pt x="212231" y="13368"/>
                  </a:lnTo>
                  <a:lnTo>
                    <a:pt x="218816" y="21679"/>
                  </a:lnTo>
                  <a:lnTo>
                    <a:pt x="222980" y="31362"/>
                  </a:lnTo>
                  <a:lnTo>
                    <a:pt x="225939" y="42411"/>
                  </a:lnTo>
                  <a:lnTo>
                    <a:pt x="227992" y="35352"/>
                  </a:lnTo>
                  <a:lnTo>
                    <a:pt x="202340" y="2290"/>
                  </a:lnTo>
                  <a:lnTo>
                    <a:pt x="198145" y="530"/>
                  </a:lnTo>
                  <a:lnTo>
                    <a:pt x="195470"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28" name="object 128"/>
            <p:cNvSpPr/>
            <p:nvPr/>
          </p:nvSpPr>
          <p:spPr>
            <a:xfrm>
              <a:off x="5575797" y="3512651"/>
              <a:ext cx="224790" cy="681355"/>
            </a:xfrm>
            <a:custGeom>
              <a:avLst/>
              <a:gdLst/>
              <a:ahLst/>
              <a:cxnLst/>
              <a:rect l="l" t="t" r="r" b="b"/>
              <a:pathLst>
                <a:path w="224789" h="681354">
                  <a:moveTo>
                    <a:pt x="2984" y="653643"/>
                  </a:moveTo>
                  <a:lnTo>
                    <a:pt x="29997" y="681062"/>
                  </a:lnTo>
                  <a:lnTo>
                    <a:pt x="37825" y="681062"/>
                  </a:lnTo>
                  <a:lnTo>
                    <a:pt x="40044" y="673442"/>
                  </a:lnTo>
                  <a:lnTo>
                    <a:pt x="30073" y="673442"/>
                  </a:lnTo>
                  <a:lnTo>
                    <a:pt x="21979" y="671885"/>
                  </a:lnTo>
                  <a:lnTo>
                    <a:pt x="14290" y="667638"/>
                  </a:lnTo>
                  <a:lnTo>
                    <a:pt x="7701" y="661344"/>
                  </a:lnTo>
                  <a:lnTo>
                    <a:pt x="2984" y="653643"/>
                  </a:lnTo>
                  <a:close/>
                </a:path>
                <a:path w="224789" h="681354">
                  <a:moveTo>
                    <a:pt x="193370" y="0"/>
                  </a:moveTo>
                  <a:lnTo>
                    <a:pt x="191236" y="7340"/>
                  </a:lnTo>
                  <a:lnTo>
                    <a:pt x="197550" y="9791"/>
                  </a:lnTo>
                  <a:lnTo>
                    <a:pt x="203450" y="13768"/>
                  </a:lnTo>
                  <a:lnTo>
                    <a:pt x="220637" y="53390"/>
                  </a:lnTo>
                  <a:lnTo>
                    <a:pt x="224751" y="39281"/>
                  </a:lnTo>
                  <a:lnTo>
                    <a:pt x="221843" y="28435"/>
                  </a:lnTo>
                  <a:lnTo>
                    <a:pt x="221792" y="28244"/>
                  </a:lnTo>
                  <a:lnTo>
                    <a:pt x="217628" y="18561"/>
                  </a:lnTo>
                  <a:lnTo>
                    <a:pt x="211043" y="10250"/>
                  </a:lnTo>
                  <a:lnTo>
                    <a:pt x="202727" y="3875"/>
                  </a:lnTo>
                  <a:lnTo>
                    <a:pt x="193370"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sp>
          <p:nvSpPr>
            <p:cNvPr id="129" name="object 129"/>
            <p:cNvSpPr/>
            <p:nvPr/>
          </p:nvSpPr>
          <p:spPr>
            <a:xfrm>
              <a:off x="1742004" y="3341310"/>
              <a:ext cx="2054860" cy="918844"/>
            </a:xfrm>
            <a:custGeom>
              <a:avLst/>
              <a:gdLst/>
              <a:ahLst/>
              <a:cxnLst/>
              <a:rect l="l" t="t" r="r" b="b"/>
              <a:pathLst>
                <a:path w="2054860" h="918845">
                  <a:moveTo>
                    <a:pt x="0" y="918621"/>
                  </a:moveTo>
                  <a:lnTo>
                    <a:pt x="2054644" y="918621"/>
                  </a:lnTo>
                  <a:lnTo>
                    <a:pt x="2054644" y="0"/>
                  </a:lnTo>
                  <a:lnTo>
                    <a:pt x="0" y="0"/>
                  </a:lnTo>
                  <a:lnTo>
                    <a:pt x="0" y="918621"/>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130" name="object 130"/>
            <p:cNvPicPr/>
            <p:nvPr/>
          </p:nvPicPr>
          <p:blipFill>
            <a:blip r:embed="rId38" cstate="print"/>
            <a:stretch>
              <a:fillRect/>
            </a:stretch>
          </p:blipFill>
          <p:spPr>
            <a:xfrm>
              <a:off x="3743553" y="4056012"/>
              <a:ext cx="40970" cy="68834"/>
            </a:xfrm>
            <a:prstGeom prst="rect">
              <a:avLst/>
            </a:prstGeom>
          </p:spPr>
        </p:pic>
        <p:pic>
          <p:nvPicPr>
            <p:cNvPr id="131" name="object 131"/>
            <p:cNvPicPr/>
            <p:nvPr/>
          </p:nvPicPr>
          <p:blipFill>
            <a:blip r:embed="rId39" cstate="print"/>
            <a:stretch>
              <a:fillRect/>
            </a:stretch>
          </p:blipFill>
          <p:spPr>
            <a:xfrm>
              <a:off x="3711892" y="4124680"/>
              <a:ext cx="73164" cy="135635"/>
            </a:xfrm>
            <a:prstGeom prst="rect">
              <a:avLst/>
            </a:prstGeom>
          </p:spPr>
        </p:pic>
        <p:sp>
          <p:nvSpPr>
            <p:cNvPr id="132" name="object 132"/>
            <p:cNvSpPr/>
            <p:nvPr/>
          </p:nvSpPr>
          <p:spPr>
            <a:xfrm>
              <a:off x="1741881" y="3341280"/>
              <a:ext cx="2066289" cy="941705"/>
            </a:xfrm>
            <a:custGeom>
              <a:avLst/>
              <a:gdLst/>
              <a:ahLst/>
              <a:cxnLst/>
              <a:rect l="l" t="t" r="r" b="b"/>
              <a:pathLst>
                <a:path w="2066289" h="941704">
                  <a:moveTo>
                    <a:pt x="26771" y="941082"/>
                  </a:moveTo>
                  <a:lnTo>
                    <a:pt x="23063" y="8089"/>
                  </a:lnTo>
                  <a:lnTo>
                    <a:pt x="0" y="8191"/>
                  </a:lnTo>
                  <a:lnTo>
                    <a:pt x="3708" y="941171"/>
                  </a:lnTo>
                  <a:lnTo>
                    <a:pt x="26771" y="941082"/>
                  </a:lnTo>
                  <a:close/>
                </a:path>
                <a:path w="2066289" h="941704">
                  <a:moveTo>
                    <a:pt x="2066290" y="0"/>
                  </a:moveTo>
                  <a:lnTo>
                    <a:pt x="2039531" y="0"/>
                  </a:lnTo>
                  <a:lnTo>
                    <a:pt x="2039531" y="918654"/>
                  </a:lnTo>
                  <a:lnTo>
                    <a:pt x="2066290" y="918654"/>
                  </a:lnTo>
                  <a:lnTo>
                    <a:pt x="206629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33" name="object 133"/>
            <p:cNvSpPr/>
            <p:nvPr/>
          </p:nvSpPr>
          <p:spPr>
            <a:xfrm>
              <a:off x="3755985" y="4300960"/>
              <a:ext cx="56515" cy="194310"/>
            </a:xfrm>
            <a:custGeom>
              <a:avLst/>
              <a:gdLst/>
              <a:ahLst/>
              <a:cxnLst/>
              <a:rect l="l" t="t" r="r" b="b"/>
              <a:pathLst>
                <a:path w="56514" h="194310">
                  <a:moveTo>
                    <a:pt x="56438" y="190207"/>
                  </a:moveTo>
                  <a:lnTo>
                    <a:pt x="927" y="190423"/>
                  </a:lnTo>
                  <a:lnTo>
                    <a:pt x="58" y="193801"/>
                  </a:lnTo>
                  <a:lnTo>
                    <a:pt x="0" y="194030"/>
                  </a:lnTo>
                  <a:lnTo>
                    <a:pt x="56451" y="193801"/>
                  </a:lnTo>
                  <a:lnTo>
                    <a:pt x="56438" y="190207"/>
                  </a:lnTo>
                  <a:close/>
                </a:path>
                <a:path w="56514" h="194310">
                  <a:moveTo>
                    <a:pt x="55720" y="10693"/>
                  </a:moveTo>
                  <a:lnTo>
                    <a:pt x="47599" y="10693"/>
                  </a:lnTo>
                  <a:lnTo>
                    <a:pt x="20191" y="116243"/>
                  </a:lnTo>
                  <a:lnTo>
                    <a:pt x="20154" y="116382"/>
                  </a:lnTo>
                  <a:lnTo>
                    <a:pt x="56146" y="116243"/>
                  </a:lnTo>
                  <a:lnTo>
                    <a:pt x="55720" y="10858"/>
                  </a:lnTo>
                  <a:lnTo>
                    <a:pt x="55720" y="10693"/>
                  </a:lnTo>
                  <a:close/>
                </a:path>
                <a:path w="56514" h="194310">
                  <a:moveTo>
                    <a:pt x="55676" y="0"/>
                  </a:moveTo>
                  <a:lnTo>
                    <a:pt x="5486" y="10858"/>
                  </a:lnTo>
                  <a:lnTo>
                    <a:pt x="55720" y="10693"/>
                  </a:lnTo>
                  <a:lnTo>
                    <a:pt x="55676" y="0"/>
                  </a:lnTo>
                  <a:close/>
                </a:path>
              </a:pathLst>
            </a:custGeom>
            <a:solidFill>
              <a:srgbClr val="E3D2C0"/>
            </a:solidFill>
          </p:spPr>
          <p:txBody>
            <a:bodyPr wrap="square" lIns="0" tIns="0" rIns="0" bIns="0" rtlCol="0"/>
            <a:lstStyle/>
            <a:p>
              <a:pPr defTabSz="623438"/>
              <a:endParaRPr sz="1227" kern="0">
                <a:solidFill>
                  <a:sysClr val="windowText" lastClr="000000"/>
                </a:solidFill>
              </a:endParaRPr>
            </a:p>
          </p:txBody>
        </p:sp>
        <p:sp>
          <p:nvSpPr>
            <p:cNvPr id="134" name="object 134"/>
            <p:cNvSpPr/>
            <p:nvPr/>
          </p:nvSpPr>
          <p:spPr>
            <a:xfrm>
              <a:off x="3756913" y="4466032"/>
              <a:ext cx="55880" cy="25400"/>
            </a:xfrm>
            <a:custGeom>
              <a:avLst/>
              <a:gdLst/>
              <a:ahLst/>
              <a:cxnLst/>
              <a:rect l="l" t="t" r="r" b="b"/>
              <a:pathLst>
                <a:path w="55879" h="25400">
                  <a:moveTo>
                    <a:pt x="55410" y="0"/>
                  </a:moveTo>
                  <a:lnTo>
                    <a:pt x="6540" y="190"/>
                  </a:lnTo>
                  <a:lnTo>
                    <a:pt x="0" y="25361"/>
                  </a:lnTo>
                  <a:lnTo>
                    <a:pt x="55511" y="25133"/>
                  </a:lnTo>
                  <a:lnTo>
                    <a:pt x="55410" y="0"/>
                  </a:lnTo>
                  <a:close/>
                </a:path>
              </a:pathLst>
            </a:custGeom>
            <a:solidFill>
              <a:srgbClr val="DBC9B5"/>
            </a:solidFill>
          </p:spPr>
          <p:txBody>
            <a:bodyPr wrap="square" lIns="0" tIns="0" rIns="0" bIns="0" rtlCol="0"/>
            <a:lstStyle/>
            <a:p>
              <a:pPr defTabSz="623438"/>
              <a:endParaRPr sz="1227" kern="0">
                <a:solidFill>
                  <a:sysClr val="windowText" lastClr="000000"/>
                </a:solidFill>
              </a:endParaRPr>
            </a:p>
          </p:txBody>
        </p:sp>
        <p:sp>
          <p:nvSpPr>
            <p:cNvPr id="135" name="object 135"/>
            <p:cNvSpPr/>
            <p:nvPr/>
          </p:nvSpPr>
          <p:spPr>
            <a:xfrm>
              <a:off x="3763451" y="4417199"/>
              <a:ext cx="48895" cy="49530"/>
            </a:xfrm>
            <a:custGeom>
              <a:avLst/>
              <a:gdLst/>
              <a:ahLst/>
              <a:cxnLst/>
              <a:rect l="l" t="t" r="r" b="b"/>
              <a:pathLst>
                <a:path w="48895" h="49529">
                  <a:moveTo>
                    <a:pt x="48679" y="0"/>
                  </a:moveTo>
                  <a:lnTo>
                    <a:pt x="12687" y="139"/>
                  </a:lnTo>
                  <a:lnTo>
                    <a:pt x="0" y="49022"/>
                  </a:lnTo>
                  <a:lnTo>
                    <a:pt x="48869" y="48831"/>
                  </a:lnTo>
                  <a:lnTo>
                    <a:pt x="48679" y="0"/>
                  </a:lnTo>
                  <a:close/>
                </a:path>
              </a:pathLst>
            </a:custGeom>
            <a:solidFill>
              <a:srgbClr val="EBDFC9"/>
            </a:solidFill>
          </p:spPr>
          <p:txBody>
            <a:bodyPr wrap="square" lIns="0" tIns="0" rIns="0" bIns="0" rtlCol="0"/>
            <a:lstStyle/>
            <a:p>
              <a:pPr defTabSz="623438"/>
              <a:endParaRPr sz="1227" kern="0">
                <a:solidFill>
                  <a:sysClr val="windowText" lastClr="000000"/>
                </a:solidFill>
              </a:endParaRPr>
            </a:p>
          </p:txBody>
        </p:sp>
        <p:sp>
          <p:nvSpPr>
            <p:cNvPr id="136" name="object 136"/>
            <p:cNvSpPr/>
            <p:nvPr/>
          </p:nvSpPr>
          <p:spPr>
            <a:xfrm>
              <a:off x="1745767" y="4259935"/>
              <a:ext cx="2066289" cy="60325"/>
            </a:xfrm>
            <a:custGeom>
              <a:avLst/>
              <a:gdLst/>
              <a:ahLst/>
              <a:cxnLst/>
              <a:rect l="l" t="t" r="r" b="b"/>
              <a:pathLst>
                <a:path w="2066289" h="60325">
                  <a:moveTo>
                    <a:pt x="2066010" y="41008"/>
                  </a:moveTo>
                  <a:lnTo>
                    <a:pt x="1087386" y="44894"/>
                  </a:lnTo>
                  <a:lnTo>
                    <a:pt x="2065896" y="41008"/>
                  </a:lnTo>
                  <a:lnTo>
                    <a:pt x="2065743" y="0"/>
                  </a:lnTo>
                  <a:lnTo>
                    <a:pt x="0" y="8204"/>
                  </a:lnTo>
                  <a:lnTo>
                    <a:pt x="114" y="49212"/>
                  </a:lnTo>
                  <a:lnTo>
                    <a:pt x="50431" y="59702"/>
                  </a:lnTo>
                  <a:lnTo>
                    <a:pt x="2015705" y="51892"/>
                  </a:lnTo>
                  <a:lnTo>
                    <a:pt x="2066010" y="41008"/>
                  </a:lnTo>
                  <a:close/>
                </a:path>
              </a:pathLst>
            </a:custGeom>
            <a:solidFill>
              <a:srgbClr val="E3D2C0"/>
            </a:solidFill>
          </p:spPr>
          <p:txBody>
            <a:bodyPr wrap="square" lIns="0" tIns="0" rIns="0" bIns="0" rtlCol="0"/>
            <a:lstStyle/>
            <a:p>
              <a:pPr defTabSz="623438"/>
              <a:endParaRPr sz="1227" kern="0">
                <a:solidFill>
                  <a:sysClr val="windowText" lastClr="000000"/>
                </a:solidFill>
              </a:endParaRPr>
            </a:p>
          </p:txBody>
        </p:sp>
        <p:sp>
          <p:nvSpPr>
            <p:cNvPr id="137" name="object 137"/>
            <p:cNvSpPr/>
            <p:nvPr/>
          </p:nvSpPr>
          <p:spPr>
            <a:xfrm>
              <a:off x="2050478" y="4312526"/>
              <a:ext cx="1457325" cy="130810"/>
            </a:xfrm>
            <a:custGeom>
              <a:avLst/>
              <a:gdLst/>
              <a:ahLst/>
              <a:cxnLst/>
              <a:rect l="l" t="t" r="r" b="b"/>
              <a:pathLst>
                <a:path w="1457325" h="130810">
                  <a:moveTo>
                    <a:pt x="17259" y="130657"/>
                  </a:moveTo>
                  <a:lnTo>
                    <a:pt x="16764" y="5715"/>
                  </a:lnTo>
                  <a:lnTo>
                    <a:pt x="0" y="5778"/>
                  </a:lnTo>
                  <a:lnTo>
                    <a:pt x="495" y="130721"/>
                  </a:lnTo>
                  <a:lnTo>
                    <a:pt x="17259" y="130657"/>
                  </a:lnTo>
                  <a:close/>
                </a:path>
                <a:path w="1457325" h="130810">
                  <a:moveTo>
                    <a:pt x="1457210" y="124942"/>
                  </a:moveTo>
                  <a:lnTo>
                    <a:pt x="1456715" y="0"/>
                  </a:lnTo>
                  <a:lnTo>
                    <a:pt x="1439951" y="63"/>
                  </a:lnTo>
                  <a:lnTo>
                    <a:pt x="1440446" y="125006"/>
                  </a:lnTo>
                  <a:lnTo>
                    <a:pt x="1457210" y="124942"/>
                  </a:lnTo>
                  <a:close/>
                </a:path>
              </a:pathLst>
            </a:custGeom>
            <a:solidFill>
              <a:srgbClr val="CECABB"/>
            </a:solidFill>
          </p:spPr>
          <p:txBody>
            <a:bodyPr wrap="square" lIns="0" tIns="0" rIns="0" bIns="0" rtlCol="0"/>
            <a:lstStyle/>
            <a:p>
              <a:pPr defTabSz="623438"/>
              <a:endParaRPr sz="1227" kern="0">
                <a:solidFill>
                  <a:sysClr val="windowText" lastClr="000000"/>
                </a:solidFill>
              </a:endParaRPr>
            </a:p>
          </p:txBody>
        </p:sp>
        <p:pic>
          <p:nvPicPr>
            <p:cNvPr id="138" name="object 138"/>
            <p:cNvPicPr/>
            <p:nvPr/>
          </p:nvPicPr>
          <p:blipFill>
            <a:blip r:embed="rId40" cstate="print"/>
            <a:stretch>
              <a:fillRect/>
            </a:stretch>
          </p:blipFill>
          <p:spPr>
            <a:xfrm>
              <a:off x="1678444" y="4311650"/>
              <a:ext cx="2125141" cy="338759"/>
            </a:xfrm>
            <a:prstGeom prst="rect">
              <a:avLst/>
            </a:prstGeom>
          </p:spPr>
        </p:pic>
        <p:pic>
          <p:nvPicPr>
            <p:cNvPr id="139" name="object 139"/>
            <p:cNvPicPr/>
            <p:nvPr/>
          </p:nvPicPr>
          <p:blipFill>
            <a:blip r:embed="rId41" cstate="print"/>
            <a:stretch>
              <a:fillRect/>
            </a:stretch>
          </p:blipFill>
          <p:spPr>
            <a:xfrm>
              <a:off x="1746567" y="4417339"/>
              <a:ext cx="2029574" cy="82029"/>
            </a:xfrm>
            <a:prstGeom prst="rect">
              <a:avLst/>
            </a:prstGeom>
          </p:spPr>
        </p:pic>
        <p:pic>
          <p:nvPicPr>
            <p:cNvPr id="140" name="object 140"/>
            <p:cNvPicPr/>
            <p:nvPr/>
          </p:nvPicPr>
          <p:blipFill>
            <a:blip r:embed="rId42" cstate="print"/>
            <a:stretch>
              <a:fillRect/>
            </a:stretch>
          </p:blipFill>
          <p:spPr>
            <a:xfrm>
              <a:off x="3585425" y="3327933"/>
              <a:ext cx="344309" cy="527418"/>
            </a:xfrm>
            <a:prstGeom prst="rect">
              <a:avLst/>
            </a:prstGeom>
          </p:spPr>
        </p:pic>
        <p:pic>
          <p:nvPicPr>
            <p:cNvPr id="141" name="object 141"/>
            <p:cNvPicPr/>
            <p:nvPr/>
          </p:nvPicPr>
          <p:blipFill>
            <a:blip r:embed="rId43" cstate="print"/>
            <a:stretch>
              <a:fillRect/>
            </a:stretch>
          </p:blipFill>
          <p:spPr>
            <a:xfrm>
              <a:off x="3585387" y="3237446"/>
              <a:ext cx="365491" cy="91859"/>
            </a:xfrm>
            <a:prstGeom prst="rect">
              <a:avLst/>
            </a:prstGeom>
          </p:spPr>
        </p:pic>
        <p:pic>
          <p:nvPicPr>
            <p:cNvPr id="142" name="object 142"/>
            <p:cNvPicPr/>
            <p:nvPr/>
          </p:nvPicPr>
          <p:blipFill>
            <a:blip r:embed="rId44" cstate="print"/>
            <a:stretch>
              <a:fillRect/>
            </a:stretch>
          </p:blipFill>
          <p:spPr>
            <a:xfrm>
              <a:off x="1824633" y="3341357"/>
              <a:ext cx="1959216" cy="926452"/>
            </a:xfrm>
            <a:prstGeom prst="rect">
              <a:avLst/>
            </a:prstGeom>
          </p:spPr>
        </p:pic>
        <p:pic>
          <p:nvPicPr>
            <p:cNvPr id="143" name="object 143"/>
            <p:cNvPicPr/>
            <p:nvPr/>
          </p:nvPicPr>
          <p:blipFill>
            <a:blip r:embed="rId45" cstate="print"/>
            <a:stretch>
              <a:fillRect/>
            </a:stretch>
          </p:blipFill>
          <p:spPr>
            <a:xfrm>
              <a:off x="2992903" y="4229575"/>
              <a:ext cx="341989" cy="33611"/>
            </a:xfrm>
            <a:prstGeom prst="rect">
              <a:avLst/>
            </a:prstGeom>
          </p:spPr>
        </p:pic>
        <p:pic>
          <p:nvPicPr>
            <p:cNvPr id="144" name="object 144"/>
            <p:cNvPicPr/>
            <p:nvPr/>
          </p:nvPicPr>
          <p:blipFill>
            <a:blip r:embed="rId46" cstate="print"/>
            <a:stretch>
              <a:fillRect/>
            </a:stretch>
          </p:blipFill>
          <p:spPr>
            <a:xfrm>
              <a:off x="2990392" y="4214139"/>
              <a:ext cx="344360" cy="14503"/>
            </a:xfrm>
            <a:prstGeom prst="rect">
              <a:avLst/>
            </a:prstGeom>
          </p:spPr>
        </p:pic>
        <p:pic>
          <p:nvPicPr>
            <p:cNvPr id="145" name="object 145"/>
            <p:cNvPicPr/>
            <p:nvPr/>
          </p:nvPicPr>
          <p:blipFill>
            <a:blip r:embed="rId47" cstate="print"/>
            <a:stretch>
              <a:fillRect/>
            </a:stretch>
          </p:blipFill>
          <p:spPr>
            <a:xfrm>
              <a:off x="3344506" y="3442779"/>
              <a:ext cx="439166" cy="818997"/>
            </a:xfrm>
            <a:prstGeom prst="rect">
              <a:avLst/>
            </a:prstGeom>
          </p:spPr>
        </p:pic>
        <p:pic>
          <p:nvPicPr>
            <p:cNvPr id="146" name="object 146"/>
            <p:cNvPicPr/>
            <p:nvPr/>
          </p:nvPicPr>
          <p:blipFill>
            <a:blip r:embed="rId48" cstate="print"/>
            <a:stretch>
              <a:fillRect/>
            </a:stretch>
          </p:blipFill>
          <p:spPr>
            <a:xfrm>
              <a:off x="3588130" y="3394525"/>
              <a:ext cx="193624" cy="33344"/>
            </a:xfrm>
            <a:prstGeom prst="rect">
              <a:avLst/>
            </a:prstGeom>
          </p:spPr>
        </p:pic>
        <p:pic>
          <p:nvPicPr>
            <p:cNvPr id="147" name="object 147"/>
            <p:cNvPicPr/>
            <p:nvPr/>
          </p:nvPicPr>
          <p:blipFill>
            <a:blip r:embed="rId49" cstate="print"/>
            <a:stretch>
              <a:fillRect/>
            </a:stretch>
          </p:blipFill>
          <p:spPr>
            <a:xfrm>
              <a:off x="2991616" y="3906322"/>
              <a:ext cx="343098" cy="309188"/>
            </a:xfrm>
            <a:prstGeom prst="rect">
              <a:avLst/>
            </a:prstGeom>
          </p:spPr>
        </p:pic>
        <p:pic>
          <p:nvPicPr>
            <p:cNvPr id="148" name="object 148"/>
            <p:cNvPicPr/>
            <p:nvPr/>
          </p:nvPicPr>
          <p:blipFill>
            <a:blip r:embed="rId50" cstate="print"/>
            <a:stretch>
              <a:fillRect/>
            </a:stretch>
          </p:blipFill>
          <p:spPr>
            <a:xfrm>
              <a:off x="3405378" y="3800830"/>
              <a:ext cx="13271" cy="460705"/>
            </a:xfrm>
            <a:prstGeom prst="rect">
              <a:avLst/>
            </a:prstGeom>
          </p:spPr>
        </p:pic>
        <p:pic>
          <p:nvPicPr>
            <p:cNvPr id="149" name="object 149"/>
            <p:cNvPicPr/>
            <p:nvPr/>
          </p:nvPicPr>
          <p:blipFill>
            <a:blip r:embed="rId51" cstate="print"/>
            <a:stretch>
              <a:fillRect/>
            </a:stretch>
          </p:blipFill>
          <p:spPr>
            <a:xfrm>
              <a:off x="2914650" y="3482365"/>
              <a:ext cx="66573" cy="781126"/>
            </a:xfrm>
            <a:prstGeom prst="rect">
              <a:avLst/>
            </a:prstGeom>
          </p:spPr>
        </p:pic>
        <p:pic>
          <p:nvPicPr>
            <p:cNvPr id="150" name="object 150"/>
            <p:cNvPicPr/>
            <p:nvPr/>
          </p:nvPicPr>
          <p:blipFill>
            <a:blip r:embed="rId52" cstate="print"/>
            <a:stretch>
              <a:fillRect/>
            </a:stretch>
          </p:blipFill>
          <p:spPr>
            <a:xfrm>
              <a:off x="3333063" y="3801122"/>
              <a:ext cx="13271" cy="460692"/>
            </a:xfrm>
            <a:prstGeom prst="rect">
              <a:avLst/>
            </a:prstGeom>
          </p:spPr>
        </p:pic>
        <p:pic>
          <p:nvPicPr>
            <p:cNvPr id="151" name="object 151"/>
            <p:cNvPicPr/>
            <p:nvPr/>
          </p:nvPicPr>
          <p:blipFill>
            <a:blip r:embed="rId52" cstate="print"/>
            <a:stretch>
              <a:fillRect/>
            </a:stretch>
          </p:blipFill>
          <p:spPr>
            <a:xfrm>
              <a:off x="2975508" y="3802545"/>
              <a:ext cx="13271" cy="460692"/>
            </a:xfrm>
            <a:prstGeom prst="rect">
              <a:avLst/>
            </a:prstGeom>
          </p:spPr>
        </p:pic>
        <p:pic>
          <p:nvPicPr>
            <p:cNvPr id="152" name="object 152"/>
            <p:cNvPicPr/>
            <p:nvPr/>
          </p:nvPicPr>
          <p:blipFill>
            <a:blip r:embed="rId53" cstate="print"/>
            <a:stretch>
              <a:fillRect/>
            </a:stretch>
          </p:blipFill>
          <p:spPr>
            <a:xfrm>
              <a:off x="2903195" y="3802825"/>
              <a:ext cx="13284" cy="460705"/>
            </a:xfrm>
            <a:prstGeom prst="rect">
              <a:avLst/>
            </a:prstGeom>
          </p:spPr>
        </p:pic>
        <p:pic>
          <p:nvPicPr>
            <p:cNvPr id="153" name="object 153"/>
            <p:cNvPicPr/>
            <p:nvPr/>
          </p:nvPicPr>
          <p:blipFill>
            <a:blip r:embed="rId54" cstate="print"/>
            <a:stretch>
              <a:fillRect/>
            </a:stretch>
          </p:blipFill>
          <p:spPr>
            <a:xfrm>
              <a:off x="2117978" y="3805707"/>
              <a:ext cx="62687" cy="460933"/>
            </a:xfrm>
            <a:prstGeom prst="rect">
              <a:avLst/>
            </a:prstGeom>
          </p:spPr>
        </p:pic>
        <p:pic>
          <p:nvPicPr>
            <p:cNvPr id="154" name="object 154"/>
            <p:cNvPicPr/>
            <p:nvPr/>
          </p:nvPicPr>
          <p:blipFill>
            <a:blip r:embed="rId55" cstate="print"/>
            <a:stretch>
              <a:fillRect/>
            </a:stretch>
          </p:blipFill>
          <p:spPr>
            <a:xfrm>
              <a:off x="2178836" y="3805707"/>
              <a:ext cx="13271" cy="460692"/>
            </a:xfrm>
            <a:prstGeom prst="rect">
              <a:avLst/>
            </a:prstGeom>
          </p:spPr>
        </p:pic>
        <p:pic>
          <p:nvPicPr>
            <p:cNvPr id="155" name="object 155"/>
            <p:cNvPicPr/>
            <p:nvPr/>
          </p:nvPicPr>
          <p:blipFill>
            <a:blip r:embed="rId55" cstate="print"/>
            <a:stretch>
              <a:fillRect/>
            </a:stretch>
          </p:blipFill>
          <p:spPr>
            <a:xfrm>
              <a:off x="2106536" y="3805987"/>
              <a:ext cx="13271" cy="460705"/>
            </a:xfrm>
            <a:prstGeom prst="rect">
              <a:avLst/>
            </a:prstGeom>
          </p:spPr>
        </p:pic>
        <p:pic>
          <p:nvPicPr>
            <p:cNvPr id="156" name="object 156"/>
            <p:cNvPicPr/>
            <p:nvPr/>
          </p:nvPicPr>
          <p:blipFill>
            <a:blip r:embed="rId56" cstate="print"/>
            <a:stretch>
              <a:fillRect/>
            </a:stretch>
          </p:blipFill>
          <p:spPr>
            <a:xfrm>
              <a:off x="3422655" y="4129326"/>
              <a:ext cx="320898" cy="132159"/>
            </a:xfrm>
            <a:prstGeom prst="rect">
              <a:avLst/>
            </a:prstGeom>
          </p:spPr>
        </p:pic>
        <p:pic>
          <p:nvPicPr>
            <p:cNvPr id="157" name="object 157"/>
            <p:cNvPicPr/>
            <p:nvPr/>
          </p:nvPicPr>
          <p:blipFill>
            <a:blip r:embed="rId57" cstate="print"/>
            <a:stretch>
              <a:fillRect/>
            </a:stretch>
          </p:blipFill>
          <p:spPr>
            <a:xfrm>
              <a:off x="2989408" y="3805454"/>
              <a:ext cx="344024" cy="86626"/>
            </a:xfrm>
            <a:prstGeom prst="rect">
              <a:avLst/>
            </a:prstGeom>
          </p:spPr>
        </p:pic>
        <p:pic>
          <p:nvPicPr>
            <p:cNvPr id="158" name="object 158"/>
            <p:cNvPicPr/>
            <p:nvPr/>
          </p:nvPicPr>
          <p:blipFill>
            <a:blip r:embed="rId58" cstate="print"/>
            <a:stretch>
              <a:fillRect/>
            </a:stretch>
          </p:blipFill>
          <p:spPr>
            <a:xfrm>
              <a:off x="2573761" y="4061463"/>
              <a:ext cx="330741" cy="68005"/>
            </a:xfrm>
            <a:prstGeom prst="rect">
              <a:avLst/>
            </a:prstGeom>
          </p:spPr>
        </p:pic>
        <p:pic>
          <p:nvPicPr>
            <p:cNvPr id="159" name="object 159"/>
            <p:cNvPicPr/>
            <p:nvPr/>
          </p:nvPicPr>
          <p:blipFill>
            <a:blip r:embed="rId59" cstate="print"/>
            <a:stretch>
              <a:fillRect/>
            </a:stretch>
          </p:blipFill>
          <p:spPr>
            <a:xfrm>
              <a:off x="2193734" y="4064039"/>
              <a:ext cx="97548" cy="66965"/>
            </a:xfrm>
            <a:prstGeom prst="rect">
              <a:avLst/>
            </a:prstGeom>
          </p:spPr>
        </p:pic>
        <p:pic>
          <p:nvPicPr>
            <p:cNvPr id="160" name="object 160"/>
            <p:cNvPicPr/>
            <p:nvPr/>
          </p:nvPicPr>
          <p:blipFill>
            <a:blip r:embed="rId60" cstate="print"/>
            <a:stretch>
              <a:fillRect/>
            </a:stretch>
          </p:blipFill>
          <p:spPr>
            <a:xfrm>
              <a:off x="2581204" y="4218069"/>
              <a:ext cx="323818" cy="46781"/>
            </a:xfrm>
            <a:prstGeom prst="rect">
              <a:avLst/>
            </a:prstGeom>
          </p:spPr>
        </p:pic>
        <p:pic>
          <p:nvPicPr>
            <p:cNvPr id="161" name="object 161"/>
            <p:cNvPicPr/>
            <p:nvPr/>
          </p:nvPicPr>
          <p:blipFill>
            <a:blip r:embed="rId61" cstate="print"/>
            <a:stretch>
              <a:fillRect/>
            </a:stretch>
          </p:blipFill>
          <p:spPr>
            <a:xfrm>
              <a:off x="2196700" y="4220489"/>
              <a:ext cx="90858" cy="45872"/>
            </a:xfrm>
            <a:prstGeom prst="rect">
              <a:avLst/>
            </a:prstGeom>
          </p:spPr>
        </p:pic>
        <p:pic>
          <p:nvPicPr>
            <p:cNvPr id="162" name="object 162"/>
            <p:cNvPicPr/>
            <p:nvPr/>
          </p:nvPicPr>
          <p:blipFill>
            <a:blip r:embed="rId62" cstate="print"/>
            <a:stretch>
              <a:fillRect/>
            </a:stretch>
          </p:blipFill>
          <p:spPr>
            <a:xfrm>
              <a:off x="2355740" y="4063572"/>
              <a:ext cx="51328" cy="202154"/>
            </a:xfrm>
            <a:prstGeom prst="rect">
              <a:avLst/>
            </a:prstGeom>
          </p:spPr>
        </p:pic>
        <p:pic>
          <p:nvPicPr>
            <p:cNvPr id="163" name="object 163"/>
            <p:cNvPicPr/>
            <p:nvPr/>
          </p:nvPicPr>
          <p:blipFill>
            <a:blip r:embed="rId63" cstate="print"/>
            <a:stretch>
              <a:fillRect/>
            </a:stretch>
          </p:blipFill>
          <p:spPr>
            <a:xfrm>
              <a:off x="2470742" y="4062990"/>
              <a:ext cx="40758" cy="202266"/>
            </a:xfrm>
            <a:prstGeom prst="rect">
              <a:avLst/>
            </a:prstGeom>
          </p:spPr>
        </p:pic>
        <p:pic>
          <p:nvPicPr>
            <p:cNvPr id="164" name="object 164"/>
            <p:cNvPicPr/>
            <p:nvPr/>
          </p:nvPicPr>
          <p:blipFill>
            <a:blip r:embed="rId64" cstate="print"/>
            <a:stretch>
              <a:fillRect/>
            </a:stretch>
          </p:blipFill>
          <p:spPr>
            <a:xfrm>
              <a:off x="2583471" y="4130526"/>
              <a:ext cx="321374" cy="86609"/>
            </a:xfrm>
            <a:prstGeom prst="rect">
              <a:avLst/>
            </a:prstGeom>
          </p:spPr>
        </p:pic>
        <p:pic>
          <p:nvPicPr>
            <p:cNvPr id="165" name="object 165"/>
            <p:cNvPicPr/>
            <p:nvPr/>
          </p:nvPicPr>
          <p:blipFill>
            <a:blip r:embed="rId65" cstate="print"/>
            <a:stretch>
              <a:fillRect/>
            </a:stretch>
          </p:blipFill>
          <p:spPr>
            <a:xfrm>
              <a:off x="2193986" y="4137775"/>
              <a:ext cx="89676" cy="80898"/>
            </a:xfrm>
            <a:prstGeom prst="rect">
              <a:avLst/>
            </a:prstGeom>
          </p:spPr>
        </p:pic>
        <p:pic>
          <p:nvPicPr>
            <p:cNvPr id="166" name="object 166"/>
            <p:cNvPicPr/>
            <p:nvPr/>
          </p:nvPicPr>
          <p:blipFill>
            <a:blip r:embed="rId66" cstate="print"/>
            <a:stretch>
              <a:fillRect/>
            </a:stretch>
          </p:blipFill>
          <p:spPr>
            <a:xfrm>
              <a:off x="3176803" y="3912718"/>
              <a:ext cx="42202" cy="17005"/>
            </a:xfrm>
            <a:prstGeom prst="rect">
              <a:avLst/>
            </a:prstGeom>
          </p:spPr>
        </p:pic>
        <p:pic>
          <p:nvPicPr>
            <p:cNvPr id="167" name="object 167"/>
            <p:cNvPicPr/>
            <p:nvPr/>
          </p:nvPicPr>
          <p:blipFill>
            <a:blip r:embed="rId67" cstate="print"/>
            <a:stretch>
              <a:fillRect/>
            </a:stretch>
          </p:blipFill>
          <p:spPr>
            <a:xfrm>
              <a:off x="3048545" y="3958539"/>
              <a:ext cx="226656" cy="196101"/>
            </a:xfrm>
            <a:prstGeom prst="rect">
              <a:avLst/>
            </a:prstGeom>
          </p:spPr>
        </p:pic>
        <p:pic>
          <p:nvPicPr>
            <p:cNvPr id="168" name="object 168"/>
            <p:cNvPicPr/>
            <p:nvPr/>
          </p:nvPicPr>
          <p:blipFill>
            <a:blip r:embed="rId66" cstate="print"/>
            <a:stretch>
              <a:fillRect/>
            </a:stretch>
          </p:blipFill>
          <p:spPr>
            <a:xfrm>
              <a:off x="3103803" y="3912996"/>
              <a:ext cx="42202" cy="17005"/>
            </a:xfrm>
            <a:prstGeom prst="rect">
              <a:avLst/>
            </a:prstGeom>
          </p:spPr>
        </p:pic>
        <p:pic>
          <p:nvPicPr>
            <p:cNvPr id="169" name="object 169"/>
            <p:cNvPicPr/>
            <p:nvPr/>
          </p:nvPicPr>
          <p:blipFill>
            <a:blip r:embed="rId68" cstate="print"/>
            <a:stretch>
              <a:fillRect/>
            </a:stretch>
          </p:blipFill>
          <p:spPr>
            <a:xfrm>
              <a:off x="3298952" y="4246156"/>
              <a:ext cx="25476" cy="10274"/>
            </a:xfrm>
            <a:prstGeom prst="rect">
              <a:avLst/>
            </a:prstGeom>
          </p:spPr>
        </p:pic>
        <p:pic>
          <p:nvPicPr>
            <p:cNvPr id="170" name="object 170"/>
            <p:cNvPicPr/>
            <p:nvPr/>
          </p:nvPicPr>
          <p:blipFill>
            <a:blip r:embed="rId69" cstate="print"/>
            <a:stretch>
              <a:fillRect/>
            </a:stretch>
          </p:blipFill>
          <p:spPr>
            <a:xfrm>
              <a:off x="3254883" y="4246334"/>
              <a:ext cx="25476" cy="10261"/>
            </a:xfrm>
            <a:prstGeom prst="rect">
              <a:avLst/>
            </a:prstGeom>
          </p:spPr>
        </p:pic>
        <p:pic>
          <p:nvPicPr>
            <p:cNvPr id="171" name="object 171"/>
            <p:cNvPicPr/>
            <p:nvPr/>
          </p:nvPicPr>
          <p:blipFill>
            <a:blip r:embed="rId70" cstate="print"/>
            <a:stretch>
              <a:fillRect/>
            </a:stretch>
          </p:blipFill>
          <p:spPr>
            <a:xfrm>
              <a:off x="1684279" y="3250254"/>
              <a:ext cx="72175" cy="4146"/>
            </a:xfrm>
            <a:prstGeom prst="rect">
              <a:avLst/>
            </a:prstGeom>
          </p:spPr>
        </p:pic>
        <p:pic>
          <p:nvPicPr>
            <p:cNvPr id="172" name="object 172"/>
            <p:cNvPicPr/>
            <p:nvPr/>
          </p:nvPicPr>
          <p:blipFill>
            <a:blip r:embed="rId71" cstate="print"/>
            <a:stretch>
              <a:fillRect/>
            </a:stretch>
          </p:blipFill>
          <p:spPr>
            <a:xfrm>
              <a:off x="1670075" y="3246438"/>
              <a:ext cx="11836" cy="11137"/>
            </a:xfrm>
            <a:prstGeom prst="rect">
              <a:avLst/>
            </a:prstGeom>
          </p:spPr>
        </p:pic>
        <p:pic>
          <p:nvPicPr>
            <p:cNvPr id="173" name="object 173"/>
            <p:cNvPicPr/>
            <p:nvPr/>
          </p:nvPicPr>
          <p:blipFill>
            <a:blip r:embed="rId72" cstate="print"/>
            <a:stretch>
              <a:fillRect/>
            </a:stretch>
          </p:blipFill>
          <p:spPr>
            <a:xfrm>
              <a:off x="1447152" y="3467062"/>
              <a:ext cx="349595" cy="1004315"/>
            </a:xfrm>
            <a:prstGeom prst="rect">
              <a:avLst/>
            </a:prstGeom>
          </p:spPr>
        </p:pic>
        <p:pic>
          <p:nvPicPr>
            <p:cNvPr id="174" name="object 174"/>
            <p:cNvPicPr/>
            <p:nvPr/>
          </p:nvPicPr>
          <p:blipFill>
            <a:blip r:embed="rId73" cstate="print"/>
            <a:stretch>
              <a:fillRect/>
            </a:stretch>
          </p:blipFill>
          <p:spPr>
            <a:xfrm>
              <a:off x="1765693" y="3504197"/>
              <a:ext cx="61988" cy="763841"/>
            </a:xfrm>
            <a:prstGeom prst="rect">
              <a:avLst/>
            </a:prstGeom>
          </p:spPr>
        </p:pic>
        <p:pic>
          <p:nvPicPr>
            <p:cNvPr id="175" name="object 175"/>
            <p:cNvPicPr/>
            <p:nvPr/>
          </p:nvPicPr>
          <p:blipFill>
            <a:blip r:embed="rId74" cstate="print"/>
            <a:stretch>
              <a:fillRect/>
            </a:stretch>
          </p:blipFill>
          <p:spPr>
            <a:xfrm>
              <a:off x="1742642" y="3537077"/>
              <a:ext cx="25959" cy="745362"/>
            </a:xfrm>
            <a:prstGeom prst="rect">
              <a:avLst/>
            </a:prstGeom>
          </p:spPr>
        </p:pic>
        <p:pic>
          <p:nvPicPr>
            <p:cNvPr id="176" name="object 176"/>
            <p:cNvPicPr/>
            <p:nvPr/>
          </p:nvPicPr>
          <p:blipFill>
            <a:blip r:embed="rId75" cstate="print"/>
            <a:stretch>
              <a:fillRect/>
            </a:stretch>
          </p:blipFill>
          <p:spPr>
            <a:xfrm>
              <a:off x="3781412" y="3341358"/>
              <a:ext cx="25095" cy="611035"/>
            </a:xfrm>
            <a:prstGeom prst="rect">
              <a:avLst/>
            </a:prstGeom>
          </p:spPr>
        </p:pic>
        <p:pic>
          <p:nvPicPr>
            <p:cNvPr id="177" name="object 177"/>
            <p:cNvPicPr/>
            <p:nvPr/>
          </p:nvPicPr>
          <p:blipFill>
            <a:blip r:embed="rId76" cstate="print"/>
            <a:stretch>
              <a:fillRect/>
            </a:stretch>
          </p:blipFill>
          <p:spPr>
            <a:xfrm>
              <a:off x="1656656" y="4260316"/>
              <a:ext cx="2055236" cy="59322"/>
            </a:xfrm>
            <a:prstGeom prst="rect">
              <a:avLst/>
            </a:prstGeom>
          </p:spPr>
        </p:pic>
        <p:pic>
          <p:nvPicPr>
            <p:cNvPr id="178" name="object 178"/>
            <p:cNvPicPr/>
            <p:nvPr/>
          </p:nvPicPr>
          <p:blipFill>
            <a:blip r:embed="rId77" cstate="print"/>
            <a:stretch>
              <a:fillRect/>
            </a:stretch>
          </p:blipFill>
          <p:spPr>
            <a:xfrm>
              <a:off x="1731032" y="4400502"/>
              <a:ext cx="15535" cy="69783"/>
            </a:xfrm>
            <a:prstGeom prst="rect">
              <a:avLst/>
            </a:prstGeom>
          </p:spPr>
        </p:pic>
        <p:pic>
          <p:nvPicPr>
            <p:cNvPr id="179" name="object 179"/>
            <p:cNvPicPr/>
            <p:nvPr/>
          </p:nvPicPr>
          <p:blipFill>
            <a:blip r:embed="rId78" cstate="print"/>
            <a:stretch>
              <a:fillRect/>
            </a:stretch>
          </p:blipFill>
          <p:spPr>
            <a:xfrm>
              <a:off x="3509644" y="4316902"/>
              <a:ext cx="190170" cy="101503"/>
            </a:xfrm>
            <a:prstGeom prst="rect">
              <a:avLst/>
            </a:prstGeom>
          </p:spPr>
        </p:pic>
        <p:pic>
          <p:nvPicPr>
            <p:cNvPr id="180" name="object 180"/>
            <p:cNvPicPr/>
            <p:nvPr/>
          </p:nvPicPr>
          <p:blipFill>
            <a:blip r:embed="rId79" cstate="print"/>
            <a:stretch>
              <a:fillRect/>
            </a:stretch>
          </p:blipFill>
          <p:spPr>
            <a:xfrm>
              <a:off x="2067242" y="4312907"/>
              <a:ext cx="1423619" cy="111213"/>
            </a:xfrm>
            <a:prstGeom prst="rect">
              <a:avLst/>
            </a:prstGeom>
          </p:spPr>
        </p:pic>
        <p:pic>
          <p:nvPicPr>
            <p:cNvPr id="181" name="object 181"/>
            <p:cNvPicPr/>
            <p:nvPr/>
          </p:nvPicPr>
          <p:blipFill>
            <a:blip r:embed="rId80" cstate="print"/>
            <a:stretch>
              <a:fillRect/>
            </a:stretch>
          </p:blipFill>
          <p:spPr>
            <a:xfrm>
              <a:off x="1746249" y="4312907"/>
              <a:ext cx="1928876" cy="157276"/>
            </a:xfrm>
            <a:prstGeom prst="rect">
              <a:avLst/>
            </a:prstGeom>
          </p:spPr>
        </p:pic>
        <p:sp>
          <p:nvSpPr>
            <p:cNvPr id="182" name="object 182"/>
            <p:cNvSpPr/>
            <p:nvPr/>
          </p:nvSpPr>
          <p:spPr>
            <a:xfrm>
              <a:off x="1672135" y="3198586"/>
              <a:ext cx="2279015" cy="45085"/>
            </a:xfrm>
            <a:custGeom>
              <a:avLst/>
              <a:gdLst/>
              <a:ahLst/>
              <a:cxnLst/>
              <a:rect l="l" t="t" r="r" b="b"/>
              <a:pathLst>
                <a:path w="2279015" h="45085">
                  <a:moveTo>
                    <a:pt x="2278646" y="0"/>
                  </a:moveTo>
                  <a:lnTo>
                    <a:pt x="0" y="9055"/>
                  </a:lnTo>
                  <a:lnTo>
                    <a:pt x="139" y="44843"/>
                  </a:lnTo>
                  <a:lnTo>
                    <a:pt x="2278799" y="35788"/>
                  </a:lnTo>
                  <a:lnTo>
                    <a:pt x="2278646"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83" name="object 183"/>
            <p:cNvSpPr/>
            <p:nvPr/>
          </p:nvSpPr>
          <p:spPr>
            <a:xfrm>
              <a:off x="1738045" y="3234384"/>
              <a:ext cx="2213610" cy="18415"/>
            </a:xfrm>
            <a:custGeom>
              <a:avLst/>
              <a:gdLst/>
              <a:ahLst/>
              <a:cxnLst/>
              <a:rect l="l" t="t" r="r" b="b"/>
              <a:pathLst>
                <a:path w="2213610" h="18414">
                  <a:moveTo>
                    <a:pt x="2212987" y="0"/>
                  </a:moveTo>
                  <a:lnTo>
                    <a:pt x="0" y="8801"/>
                  </a:lnTo>
                  <a:lnTo>
                    <a:pt x="53962" y="17907"/>
                  </a:lnTo>
                  <a:lnTo>
                    <a:pt x="2159101" y="9537"/>
                  </a:lnTo>
                  <a:lnTo>
                    <a:pt x="2212987"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84" name="object 184"/>
            <p:cNvSpPr/>
            <p:nvPr/>
          </p:nvSpPr>
          <p:spPr>
            <a:xfrm>
              <a:off x="1738057" y="3234375"/>
              <a:ext cx="2213610" cy="18415"/>
            </a:xfrm>
            <a:custGeom>
              <a:avLst/>
              <a:gdLst/>
              <a:ahLst/>
              <a:cxnLst/>
              <a:rect l="l" t="t" r="r" b="b"/>
              <a:pathLst>
                <a:path w="2213610" h="18414">
                  <a:moveTo>
                    <a:pt x="2212987" y="0"/>
                  </a:moveTo>
                  <a:lnTo>
                    <a:pt x="0" y="8801"/>
                  </a:lnTo>
                  <a:lnTo>
                    <a:pt x="53962" y="17906"/>
                  </a:lnTo>
                  <a:lnTo>
                    <a:pt x="2159101" y="9537"/>
                  </a:lnTo>
                  <a:lnTo>
                    <a:pt x="2212987" y="0"/>
                  </a:lnTo>
                  <a:close/>
                </a:path>
              </a:pathLst>
            </a:custGeom>
            <a:solidFill>
              <a:srgbClr val="C5C1B9"/>
            </a:solidFill>
          </p:spPr>
          <p:txBody>
            <a:bodyPr wrap="square" lIns="0" tIns="0" rIns="0" bIns="0" rtlCol="0"/>
            <a:lstStyle/>
            <a:p>
              <a:pPr defTabSz="623438"/>
              <a:endParaRPr sz="1227" kern="0">
                <a:solidFill>
                  <a:sysClr val="windowText" lastClr="000000"/>
                </a:solidFill>
              </a:endParaRPr>
            </a:p>
          </p:txBody>
        </p:sp>
        <p:sp>
          <p:nvSpPr>
            <p:cNvPr id="185" name="object 185"/>
            <p:cNvSpPr/>
            <p:nvPr/>
          </p:nvSpPr>
          <p:spPr>
            <a:xfrm>
              <a:off x="3150633" y="3318601"/>
              <a:ext cx="218440" cy="215900"/>
            </a:xfrm>
            <a:custGeom>
              <a:avLst/>
              <a:gdLst/>
              <a:ahLst/>
              <a:cxnLst/>
              <a:rect l="l" t="t" r="r" b="b"/>
              <a:pathLst>
                <a:path w="218439" h="215900">
                  <a:moveTo>
                    <a:pt x="217373" y="0"/>
                  </a:moveTo>
                  <a:lnTo>
                    <a:pt x="0" y="863"/>
                  </a:lnTo>
                  <a:lnTo>
                    <a:pt x="495" y="125044"/>
                  </a:lnTo>
                  <a:lnTo>
                    <a:pt x="9173" y="160340"/>
                  </a:lnTo>
                  <a:lnTo>
                    <a:pt x="32580" y="189101"/>
                  </a:lnTo>
                  <a:lnTo>
                    <a:pt x="67205" y="208420"/>
                  </a:lnTo>
                  <a:lnTo>
                    <a:pt x="109537" y="215392"/>
                  </a:lnTo>
                  <a:lnTo>
                    <a:pt x="151817" y="208087"/>
                  </a:lnTo>
                  <a:lnTo>
                    <a:pt x="186286" y="188493"/>
                  </a:lnTo>
                  <a:lnTo>
                    <a:pt x="209464"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86" name="object 186"/>
            <p:cNvSpPr/>
            <p:nvPr/>
          </p:nvSpPr>
          <p:spPr>
            <a:xfrm>
              <a:off x="3368006" y="3317738"/>
              <a:ext cx="218440" cy="215900"/>
            </a:xfrm>
            <a:custGeom>
              <a:avLst/>
              <a:gdLst/>
              <a:ahLst/>
              <a:cxnLst/>
              <a:rect l="l" t="t" r="r" b="b"/>
              <a:pathLst>
                <a:path w="218439" h="215900">
                  <a:moveTo>
                    <a:pt x="217373" y="0"/>
                  </a:moveTo>
                  <a:lnTo>
                    <a:pt x="0" y="863"/>
                  </a:lnTo>
                  <a:lnTo>
                    <a:pt x="495" y="125044"/>
                  </a:lnTo>
                  <a:lnTo>
                    <a:pt x="9173" y="160340"/>
                  </a:lnTo>
                  <a:lnTo>
                    <a:pt x="32580" y="189101"/>
                  </a:lnTo>
                  <a:lnTo>
                    <a:pt x="67205" y="208420"/>
                  </a:lnTo>
                  <a:lnTo>
                    <a:pt x="109537" y="215392"/>
                  </a:lnTo>
                  <a:lnTo>
                    <a:pt x="151817" y="208087"/>
                  </a:lnTo>
                  <a:lnTo>
                    <a:pt x="186286" y="188493"/>
                  </a:lnTo>
                  <a:lnTo>
                    <a:pt x="209464"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87" name="object 187"/>
            <p:cNvSpPr/>
            <p:nvPr/>
          </p:nvSpPr>
          <p:spPr>
            <a:xfrm>
              <a:off x="2715888" y="3320328"/>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7" y="208087"/>
                  </a:lnTo>
                  <a:lnTo>
                    <a:pt x="186286" y="188493"/>
                  </a:lnTo>
                  <a:lnTo>
                    <a:pt x="209464"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88" name="object 188"/>
            <p:cNvSpPr/>
            <p:nvPr/>
          </p:nvSpPr>
          <p:spPr>
            <a:xfrm>
              <a:off x="2933261" y="3319465"/>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7" y="208087"/>
                  </a:lnTo>
                  <a:lnTo>
                    <a:pt x="186286" y="188493"/>
                  </a:lnTo>
                  <a:lnTo>
                    <a:pt x="209464"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89" name="object 189"/>
            <p:cNvSpPr/>
            <p:nvPr/>
          </p:nvSpPr>
          <p:spPr>
            <a:xfrm>
              <a:off x="2281142" y="3322057"/>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9" y="208087"/>
                  </a:lnTo>
                  <a:lnTo>
                    <a:pt x="186291" y="188493"/>
                  </a:lnTo>
                  <a:lnTo>
                    <a:pt x="209469"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0" name="object 190"/>
            <p:cNvSpPr/>
            <p:nvPr/>
          </p:nvSpPr>
          <p:spPr>
            <a:xfrm>
              <a:off x="2498517" y="3321192"/>
              <a:ext cx="218440" cy="215900"/>
            </a:xfrm>
            <a:custGeom>
              <a:avLst/>
              <a:gdLst/>
              <a:ahLst/>
              <a:cxnLst/>
              <a:rect l="l" t="t" r="r" b="b"/>
              <a:pathLst>
                <a:path w="218439" h="215900">
                  <a:moveTo>
                    <a:pt x="217373" y="0"/>
                  </a:moveTo>
                  <a:lnTo>
                    <a:pt x="0" y="863"/>
                  </a:lnTo>
                  <a:lnTo>
                    <a:pt x="495" y="125044"/>
                  </a:lnTo>
                  <a:lnTo>
                    <a:pt x="9173" y="160340"/>
                  </a:lnTo>
                  <a:lnTo>
                    <a:pt x="32580" y="189101"/>
                  </a:lnTo>
                  <a:lnTo>
                    <a:pt x="67205" y="208420"/>
                  </a:lnTo>
                  <a:lnTo>
                    <a:pt x="109537" y="215392"/>
                  </a:lnTo>
                  <a:lnTo>
                    <a:pt x="151817" y="208087"/>
                  </a:lnTo>
                  <a:lnTo>
                    <a:pt x="186286" y="188493"/>
                  </a:lnTo>
                  <a:lnTo>
                    <a:pt x="209464"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1" name="object 191"/>
            <p:cNvSpPr/>
            <p:nvPr/>
          </p:nvSpPr>
          <p:spPr>
            <a:xfrm>
              <a:off x="1846397" y="3323783"/>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9" y="208087"/>
                  </a:lnTo>
                  <a:lnTo>
                    <a:pt x="186291" y="188493"/>
                  </a:lnTo>
                  <a:lnTo>
                    <a:pt x="209469"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2" name="object 192"/>
            <p:cNvSpPr/>
            <p:nvPr/>
          </p:nvSpPr>
          <p:spPr>
            <a:xfrm>
              <a:off x="2063768" y="3322921"/>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9" y="208087"/>
                  </a:lnTo>
                  <a:lnTo>
                    <a:pt x="186291" y="188493"/>
                  </a:lnTo>
                  <a:lnTo>
                    <a:pt x="209469"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3" name="object 193"/>
            <p:cNvSpPr/>
            <p:nvPr/>
          </p:nvSpPr>
          <p:spPr>
            <a:xfrm>
              <a:off x="1411650" y="3325510"/>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7" y="208087"/>
                  </a:lnTo>
                  <a:lnTo>
                    <a:pt x="186286" y="188493"/>
                  </a:lnTo>
                  <a:lnTo>
                    <a:pt x="209464"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4" name="object 194"/>
            <p:cNvSpPr/>
            <p:nvPr/>
          </p:nvSpPr>
          <p:spPr>
            <a:xfrm>
              <a:off x="1629016" y="3241293"/>
              <a:ext cx="2221230" cy="299085"/>
            </a:xfrm>
            <a:custGeom>
              <a:avLst/>
              <a:gdLst/>
              <a:ahLst/>
              <a:cxnLst/>
              <a:rect l="l" t="t" r="r" b="b"/>
              <a:pathLst>
                <a:path w="2221229" h="299085">
                  <a:moveTo>
                    <a:pt x="217868" y="207543"/>
                  </a:moveTo>
                  <a:lnTo>
                    <a:pt x="217373" y="83362"/>
                  </a:lnTo>
                  <a:lnTo>
                    <a:pt x="0" y="84226"/>
                  </a:lnTo>
                  <a:lnTo>
                    <a:pt x="495" y="208407"/>
                  </a:lnTo>
                  <a:lnTo>
                    <a:pt x="9169" y="243700"/>
                  </a:lnTo>
                  <a:lnTo>
                    <a:pt x="32588" y="272465"/>
                  </a:lnTo>
                  <a:lnTo>
                    <a:pt x="67208" y="291782"/>
                  </a:lnTo>
                  <a:lnTo>
                    <a:pt x="109537" y="298754"/>
                  </a:lnTo>
                  <a:lnTo>
                    <a:pt x="151815" y="291452"/>
                  </a:lnTo>
                  <a:lnTo>
                    <a:pt x="186283" y="271856"/>
                  </a:lnTo>
                  <a:lnTo>
                    <a:pt x="209461" y="242900"/>
                  </a:lnTo>
                  <a:lnTo>
                    <a:pt x="217868" y="207543"/>
                  </a:lnTo>
                  <a:close/>
                </a:path>
                <a:path w="2221229" h="299085">
                  <a:moveTo>
                    <a:pt x="2220696" y="0"/>
                  </a:moveTo>
                  <a:lnTo>
                    <a:pt x="2005622" y="850"/>
                  </a:lnTo>
                  <a:lnTo>
                    <a:pt x="1737639" y="78752"/>
                  </a:lnTo>
                  <a:lnTo>
                    <a:pt x="1955304" y="77889"/>
                  </a:lnTo>
                  <a:lnTo>
                    <a:pt x="2220696"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5" name="object 195"/>
            <p:cNvSpPr/>
            <p:nvPr/>
          </p:nvSpPr>
          <p:spPr>
            <a:xfrm>
              <a:off x="3148982" y="3242144"/>
              <a:ext cx="485775" cy="79375"/>
            </a:xfrm>
            <a:custGeom>
              <a:avLst/>
              <a:gdLst/>
              <a:ahLst/>
              <a:cxnLst/>
              <a:rect l="l" t="t" r="r" b="b"/>
              <a:pathLst>
                <a:path w="485775" h="79375">
                  <a:moveTo>
                    <a:pt x="485660" y="0"/>
                  </a:moveTo>
                  <a:lnTo>
                    <a:pt x="270586" y="850"/>
                  </a:lnTo>
                  <a:lnTo>
                    <a:pt x="0" y="78765"/>
                  </a:lnTo>
                  <a:lnTo>
                    <a:pt x="217665" y="77901"/>
                  </a:lnTo>
                  <a:lnTo>
                    <a:pt x="485660"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6" name="object 196"/>
            <p:cNvSpPr/>
            <p:nvPr/>
          </p:nvSpPr>
          <p:spPr>
            <a:xfrm>
              <a:off x="2931323" y="3242997"/>
              <a:ext cx="488315" cy="79375"/>
            </a:xfrm>
            <a:custGeom>
              <a:avLst/>
              <a:gdLst/>
              <a:ahLst/>
              <a:cxnLst/>
              <a:rect l="l" t="t" r="r" b="b"/>
              <a:pathLst>
                <a:path w="488314" h="79375">
                  <a:moveTo>
                    <a:pt x="488238" y="0"/>
                  </a:moveTo>
                  <a:lnTo>
                    <a:pt x="273176" y="850"/>
                  </a:lnTo>
                  <a:lnTo>
                    <a:pt x="0" y="78778"/>
                  </a:lnTo>
                  <a:lnTo>
                    <a:pt x="217665" y="77914"/>
                  </a:lnTo>
                  <a:lnTo>
                    <a:pt x="488238"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7" name="object 197"/>
            <p:cNvSpPr/>
            <p:nvPr/>
          </p:nvSpPr>
          <p:spPr>
            <a:xfrm>
              <a:off x="2713663" y="3243853"/>
              <a:ext cx="490855" cy="79375"/>
            </a:xfrm>
            <a:custGeom>
              <a:avLst/>
              <a:gdLst/>
              <a:ahLst/>
              <a:cxnLst/>
              <a:rect l="l" t="t" r="r" b="b"/>
              <a:pathLst>
                <a:path w="490855" h="79375">
                  <a:moveTo>
                    <a:pt x="490842" y="0"/>
                  </a:moveTo>
                  <a:lnTo>
                    <a:pt x="275767" y="850"/>
                  </a:lnTo>
                  <a:lnTo>
                    <a:pt x="0" y="78790"/>
                  </a:lnTo>
                  <a:lnTo>
                    <a:pt x="217665" y="77927"/>
                  </a:lnTo>
                  <a:lnTo>
                    <a:pt x="490842"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8" name="object 198"/>
            <p:cNvSpPr/>
            <p:nvPr/>
          </p:nvSpPr>
          <p:spPr>
            <a:xfrm>
              <a:off x="2496002" y="3244706"/>
              <a:ext cx="494030" cy="79375"/>
            </a:xfrm>
            <a:custGeom>
              <a:avLst/>
              <a:gdLst/>
              <a:ahLst/>
              <a:cxnLst/>
              <a:rect l="l" t="t" r="r" b="b"/>
              <a:pathLst>
                <a:path w="494030" h="79375">
                  <a:moveTo>
                    <a:pt x="493433" y="0"/>
                  </a:moveTo>
                  <a:lnTo>
                    <a:pt x="278358" y="850"/>
                  </a:lnTo>
                  <a:lnTo>
                    <a:pt x="0" y="78803"/>
                  </a:lnTo>
                  <a:lnTo>
                    <a:pt x="217665" y="77939"/>
                  </a:lnTo>
                  <a:lnTo>
                    <a:pt x="49343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9" name="object 199"/>
            <p:cNvSpPr/>
            <p:nvPr/>
          </p:nvSpPr>
          <p:spPr>
            <a:xfrm>
              <a:off x="2278341" y="3245562"/>
              <a:ext cx="496570" cy="79375"/>
            </a:xfrm>
            <a:custGeom>
              <a:avLst/>
              <a:gdLst/>
              <a:ahLst/>
              <a:cxnLst/>
              <a:rect l="l" t="t" r="r" b="b"/>
              <a:pathLst>
                <a:path w="496569" h="79375">
                  <a:moveTo>
                    <a:pt x="496023" y="0"/>
                  </a:moveTo>
                  <a:lnTo>
                    <a:pt x="280949" y="850"/>
                  </a:lnTo>
                  <a:lnTo>
                    <a:pt x="0" y="78816"/>
                  </a:lnTo>
                  <a:lnTo>
                    <a:pt x="217652" y="77952"/>
                  </a:lnTo>
                  <a:lnTo>
                    <a:pt x="49602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200" name="object 200"/>
            <p:cNvSpPr/>
            <p:nvPr/>
          </p:nvSpPr>
          <p:spPr>
            <a:xfrm>
              <a:off x="2060668" y="3246417"/>
              <a:ext cx="499109" cy="79375"/>
            </a:xfrm>
            <a:custGeom>
              <a:avLst/>
              <a:gdLst/>
              <a:ahLst/>
              <a:cxnLst/>
              <a:rect l="l" t="t" r="r" b="b"/>
              <a:pathLst>
                <a:path w="499110" h="79375">
                  <a:moveTo>
                    <a:pt x="498627" y="0"/>
                  </a:moveTo>
                  <a:lnTo>
                    <a:pt x="283552" y="850"/>
                  </a:lnTo>
                  <a:lnTo>
                    <a:pt x="0" y="78816"/>
                  </a:lnTo>
                  <a:lnTo>
                    <a:pt x="217665" y="77952"/>
                  </a:lnTo>
                  <a:lnTo>
                    <a:pt x="498627"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01" name="object 201"/>
            <p:cNvSpPr/>
            <p:nvPr/>
          </p:nvSpPr>
          <p:spPr>
            <a:xfrm>
              <a:off x="1843007" y="3247271"/>
              <a:ext cx="501650" cy="79375"/>
            </a:xfrm>
            <a:custGeom>
              <a:avLst/>
              <a:gdLst/>
              <a:ahLst/>
              <a:cxnLst/>
              <a:rect l="l" t="t" r="r" b="b"/>
              <a:pathLst>
                <a:path w="501650" h="79375">
                  <a:moveTo>
                    <a:pt x="501218" y="0"/>
                  </a:moveTo>
                  <a:lnTo>
                    <a:pt x="286143" y="850"/>
                  </a:lnTo>
                  <a:lnTo>
                    <a:pt x="0" y="78828"/>
                  </a:lnTo>
                  <a:lnTo>
                    <a:pt x="217665" y="77965"/>
                  </a:lnTo>
                  <a:lnTo>
                    <a:pt x="501218"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202" name="object 202"/>
            <p:cNvSpPr/>
            <p:nvPr/>
          </p:nvSpPr>
          <p:spPr>
            <a:xfrm>
              <a:off x="1625347" y="3248124"/>
              <a:ext cx="504190" cy="79375"/>
            </a:xfrm>
            <a:custGeom>
              <a:avLst/>
              <a:gdLst/>
              <a:ahLst/>
              <a:cxnLst/>
              <a:rect l="l" t="t" r="r" b="b"/>
              <a:pathLst>
                <a:path w="504189" h="79375">
                  <a:moveTo>
                    <a:pt x="503809" y="0"/>
                  </a:moveTo>
                  <a:lnTo>
                    <a:pt x="288734" y="850"/>
                  </a:lnTo>
                  <a:lnTo>
                    <a:pt x="0" y="78841"/>
                  </a:lnTo>
                  <a:lnTo>
                    <a:pt x="217665" y="77978"/>
                  </a:lnTo>
                  <a:lnTo>
                    <a:pt x="503809"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03" name="object 203"/>
            <p:cNvSpPr/>
            <p:nvPr/>
          </p:nvSpPr>
          <p:spPr>
            <a:xfrm>
              <a:off x="1407687" y="3248980"/>
              <a:ext cx="506730" cy="79375"/>
            </a:xfrm>
            <a:custGeom>
              <a:avLst/>
              <a:gdLst/>
              <a:ahLst/>
              <a:cxnLst/>
              <a:rect l="l" t="t" r="r" b="b"/>
              <a:pathLst>
                <a:path w="506730" h="79375">
                  <a:moveTo>
                    <a:pt x="506399" y="0"/>
                  </a:moveTo>
                  <a:lnTo>
                    <a:pt x="291325" y="850"/>
                  </a:lnTo>
                  <a:lnTo>
                    <a:pt x="0" y="78854"/>
                  </a:lnTo>
                  <a:lnTo>
                    <a:pt x="217665" y="77990"/>
                  </a:lnTo>
                  <a:lnTo>
                    <a:pt x="506399"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204" name="object 204"/>
            <p:cNvSpPr/>
            <p:nvPr/>
          </p:nvSpPr>
          <p:spPr>
            <a:xfrm>
              <a:off x="3366643" y="3241293"/>
              <a:ext cx="483234" cy="79375"/>
            </a:xfrm>
            <a:custGeom>
              <a:avLst/>
              <a:gdLst/>
              <a:ahLst/>
              <a:cxnLst/>
              <a:rect l="l" t="t" r="r" b="b"/>
              <a:pathLst>
                <a:path w="483235" h="79375">
                  <a:moveTo>
                    <a:pt x="483057" y="0"/>
                  </a:moveTo>
                  <a:lnTo>
                    <a:pt x="267982" y="850"/>
                  </a:lnTo>
                  <a:lnTo>
                    <a:pt x="0" y="78765"/>
                  </a:lnTo>
                  <a:lnTo>
                    <a:pt x="1358" y="78765"/>
                  </a:lnTo>
                  <a:lnTo>
                    <a:pt x="217665" y="77901"/>
                  </a:lnTo>
                  <a:lnTo>
                    <a:pt x="483057"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05" name="object 205"/>
            <p:cNvSpPr/>
            <p:nvPr/>
          </p:nvSpPr>
          <p:spPr>
            <a:xfrm>
              <a:off x="3148989" y="3242141"/>
              <a:ext cx="485775" cy="79375"/>
            </a:xfrm>
            <a:custGeom>
              <a:avLst/>
              <a:gdLst/>
              <a:ahLst/>
              <a:cxnLst/>
              <a:rect l="l" t="t" r="r" b="b"/>
              <a:pathLst>
                <a:path w="485775" h="79375">
                  <a:moveTo>
                    <a:pt x="485648" y="0"/>
                  </a:moveTo>
                  <a:lnTo>
                    <a:pt x="270573" y="850"/>
                  </a:lnTo>
                  <a:lnTo>
                    <a:pt x="0" y="78778"/>
                  </a:lnTo>
                  <a:lnTo>
                    <a:pt x="217665" y="77901"/>
                  </a:lnTo>
                  <a:lnTo>
                    <a:pt x="485648"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06" name="object 206"/>
            <p:cNvSpPr/>
            <p:nvPr/>
          </p:nvSpPr>
          <p:spPr>
            <a:xfrm>
              <a:off x="2931325" y="3242994"/>
              <a:ext cx="488315" cy="79375"/>
            </a:xfrm>
            <a:custGeom>
              <a:avLst/>
              <a:gdLst/>
              <a:ahLst/>
              <a:cxnLst/>
              <a:rect l="l" t="t" r="r" b="b"/>
              <a:pathLst>
                <a:path w="488314" h="79375">
                  <a:moveTo>
                    <a:pt x="488238" y="0"/>
                  </a:moveTo>
                  <a:lnTo>
                    <a:pt x="273164" y="850"/>
                  </a:lnTo>
                  <a:lnTo>
                    <a:pt x="0" y="78790"/>
                  </a:lnTo>
                  <a:lnTo>
                    <a:pt x="217665" y="77914"/>
                  </a:lnTo>
                  <a:lnTo>
                    <a:pt x="488238"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07" name="object 207"/>
            <p:cNvSpPr/>
            <p:nvPr/>
          </p:nvSpPr>
          <p:spPr>
            <a:xfrm>
              <a:off x="2713664" y="3243850"/>
              <a:ext cx="490855" cy="79375"/>
            </a:xfrm>
            <a:custGeom>
              <a:avLst/>
              <a:gdLst/>
              <a:ahLst/>
              <a:cxnLst/>
              <a:rect l="l" t="t" r="r" b="b"/>
              <a:pathLst>
                <a:path w="490855" h="79375">
                  <a:moveTo>
                    <a:pt x="490829" y="0"/>
                  </a:moveTo>
                  <a:lnTo>
                    <a:pt x="275767" y="850"/>
                  </a:lnTo>
                  <a:lnTo>
                    <a:pt x="0" y="78790"/>
                  </a:lnTo>
                  <a:lnTo>
                    <a:pt x="217665" y="77927"/>
                  </a:lnTo>
                  <a:lnTo>
                    <a:pt x="490829"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08" name="object 208"/>
            <p:cNvSpPr/>
            <p:nvPr/>
          </p:nvSpPr>
          <p:spPr>
            <a:xfrm>
              <a:off x="2495996" y="3244704"/>
              <a:ext cx="494030" cy="79375"/>
            </a:xfrm>
            <a:custGeom>
              <a:avLst/>
              <a:gdLst/>
              <a:ahLst/>
              <a:cxnLst/>
              <a:rect l="l" t="t" r="r" b="b"/>
              <a:pathLst>
                <a:path w="494030" h="79375">
                  <a:moveTo>
                    <a:pt x="493433" y="0"/>
                  </a:moveTo>
                  <a:lnTo>
                    <a:pt x="278358" y="850"/>
                  </a:lnTo>
                  <a:lnTo>
                    <a:pt x="0" y="78803"/>
                  </a:lnTo>
                  <a:lnTo>
                    <a:pt x="217665" y="77939"/>
                  </a:lnTo>
                  <a:lnTo>
                    <a:pt x="493433"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09" name="object 209"/>
            <p:cNvSpPr/>
            <p:nvPr/>
          </p:nvSpPr>
          <p:spPr>
            <a:xfrm>
              <a:off x="2278334" y="3245559"/>
              <a:ext cx="496570" cy="79375"/>
            </a:xfrm>
            <a:custGeom>
              <a:avLst/>
              <a:gdLst/>
              <a:ahLst/>
              <a:cxnLst/>
              <a:rect l="l" t="t" r="r" b="b"/>
              <a:pathLst>
                <a:path w="496569" h="79375">
                  <a:moveTo>
                    <a:pt x="496023" y="0"/>
                  </a:moveTo>
                  <a:lnTo>
                    <a:pt x="280962" y="850"/>
                  </a:lnTo>
                  <a:lnTo>
                    <a:pt x="0" y="78816"/>
                  </a:lnTo>
                  <a:lnTo>
                    <a:pt x="217665" y="77952"/>
                  </a:lnTo>
                  <a:lnTo>
                    <a:pt x="496023"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10" name="object 210"/>
            <p:cNvSpPr/>
            <p:nvPr/>
          </p:nvSpPr>
          <p:spPr>
            <a:xfrm>
              <a:off x="2060676" y="3246413"/>
              <a:ext cx="499109" cy="79375"/>
            </a:xfrm>
            <a:custGeom>
              <a:avLst/>
              <a:gdLst/>
              <a:ahLst/>
              <a:cxnLst/>
              <a:rect l="l" t="t" r="r" b="b"/>
              <a:pathLst>
                <a:path w="499110" h="79375">
                  <a:moveTo>
                    <a:pt x="498614" y="0"/>
                  </a:moveTo>
                  <a:lnTo>
                    <a:pt x="283540" y="850"/>
                  </a:lnTo>
                  <a:lnTo>
                    <a:pt x="0" y="78828"/>
                  </a:lnTo>
                  <a:lnTo>
                    <a:pt x="217665" y="77952"/>
                  </a:lnTo>
                  <a:lnTo>
                    <a:pt x="498614"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11" name="object 211"/>
            <p:cNvSpPr/>
            <p:nvPr/>
          </p:nvSpPr>
          <p:spPr>
            <a:xfrm>
              <a:off x="1843016" y="3247268"/>
              <a:ext cx="501650" cy="79375"/>
            </a:xfrm>
            <a:custGeom>
              <a:avLst/>
              <a:gdLst/>
              <a:ahLst/>
              <a:cxnLst/>
              <a:rect l="l" t="t" r="r" b="b"/>
              <a:pathLst>
                <a:path w="501650" h="79375">
                  <a:moveTo>
                    <a:pt x="501205" y="0"/>
                  </a:moveTo>
                  <a:lnTo>
                    <a:pt x="286131" y="850"/>
                  </a:lnTo>
                  <a:lnTo>
                    <a:pt x="0" y="78841"/>
                  </a:lnTo>
                  <a:lnTo>
                    <a:pt x="217665" y="77965"/>
                  </a:lnTo>
                  <a:lnTo>
                    <a:pt x="501205"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12" name="object 212"/>
            <p:cNvSpPr/>
            <p:nvPr/>
          </p:nvSpPr>
          <p:spPr>
            <a:xfrm>
              <a:off x="1625353" y="3248121"/>
              <a:ext cx="504190" cy="79375"/>
            </a:xfrm>
            <a:custGeom>
              <a:avLst/>
              <a:gdLst/>
              <a:ahLst/>
              <a:cxnLst/>
              <a:rect l="l" t="t" r="r" b="b"/>
              <a:pathLst>
                <a:path w="504189" h="79375">
                  <a:moveTo>
                    <a:pt x="503796" y="0"/>
                  </a:moveTo>
                  <a:lnTo>
                    <a:pt x="288721" y="850"/>
                  </a:lnTo>
                  <a:lnTo>
                    <a:pt x="0" y="78841"/>
                  </a:lnTo>
                  <a:lnTo>
                    <a:pt x="217665" y="77978"/>
                  </a:lnTo>
                  <a:lnTo>
                    <a:pt x="503796"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13" name="object 213"/>
            <p:cNvSpPr/>
            <p:nvPr/>
          </p:nvSpPr>
          <p:spPr>
            <a:xfrm>
              <a:off x="1407689" y="3248976"/>
              <a:ext cx="506730" cy="79375"/>
            </a:xfrm>
            <a:custGeom>
              <a:avLst/>
              <a:gdLst/>
              <a:ahLst/>
              <a:cxnLst/>
              <a:rect l="l" t="t" r="r" b="b"/>
              <a:pathLst>
                <a:path w="506730" h="79375">
                  <a:moveTo>
                    <a:pt x="506387" y="0"/>
                  </a:moveTo>
                  <a:lnTo>
                    <a:pt x="291325" y="850"/>
                  </a:lnTo>
                  <a:lnTo>
                    <a:pt x="0" y="78854"/>
                  </a:lnTo>
                  <a:lnTo>
                    <a:pt x="217665" y="77990"/>
                  </a:lnTo>
                  <a:lnTo>
                    <a:pt x="506387"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14" name="object 214"/>
            <p:cNvSpPr/>
            <p:nvPr/>
          </p:nvSpPr>
          <p:spPr>
            <a:xfrm>
              <a:off x="3150744" y="3347123"/>
              <a:ext cx="217804" cy="35560"/>
            </a:xfrm>
            <a:custGeom>
              <a:avLst/>
              <a:gdLst/>
              <a:ahLst/>
              <a:cxnLst/>
              <a:rect l="l" t="t" r="r" b="b"/>
              <a:pathLst>
                <a:path w="217804" h="35560">
                  <a:moveTo>
                    <a:pt x="0" y="0"/>
                  </a:moveTo>
                  <a:lnTo>
                    <a:pt x="139" y="34963"/>
                  </a:lnTo>
                  <a:lnTo>
                    <a:pt x="159013" y="29486"/>
                  </a:lnTo>
                  <a:lnTo>
                    <a:pt x="217487" y="27038"/>
                  </a:lnTo>
                  <a:lnTo>
                    <a:pt x="217398" y="6184"/>
                  </a:lnTo>
                  <a:lnTo>
                    <a:pt x="127639" y="3284"/>
                  </a:lnTo>
                  <a:lnTo>
                    <a:pt x="0"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15" name="object 215"/>
            <p:cNvSpPr/>
            <p:nvPr/>
          </p:nvSpPr>
          <p:spPr>
            <a:xfrm>
              <a:off x="3368145" y="3353314"/>
              <a:ext cx="217804" cy="20955"/>
            </a:xfrm>
            <a:custGeom>
              <a:avLst/>
              <a:gdLst/>
              <a:ahLst/>
              <a:cxnLst/>
              <a:rect l="l" t="t" r="r" b="b"/>
              <a:pathLst>
                <a:path w="217804" h="20954">
                  <a:moveTo>
                    <a:pt x="0" y="0"/>
                  </a:moveTo>
                  <a:lnTo>
                    <a:pt x="88" y="20853"/>
                  </a:lnTo>
                  <a:lnTo>
                    <a:pt x="193014" y="11125"/>
                  </a:lnTo>
                  <a:lnTo>
                    <a:pt x="217373" y="9563"/>
                  </a:lnTo>
                  <a:lnTo>
                    <a:pt x="46816" y="1638"/>
                  </a:lnTo>
                  <a:lnTo>
                    <a:pt x="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16" name="object 216"/>
            <p:cNvSpPr/>
            <p:nvPr/>
          </p:nvSpPr>
          <p:spPr>
            <a:xfrm>
              <a:off x="2715971" y="3341638"/>
              <a:ext cx="217804" cy="49530"/>
            </a:xfrm>
            <a:custGeom>
              <a:avLst/>
              <a:gdLst/>
              <a:ahLst/>
              <a:cxnLst/>
              <a:rect l="l" t="t" r="r" b="b"/>
              <a:pathLst>
                <a:path w="217805" h="49529">
                  <a:moveTo>
                    <a:pt x="0" y="0"/>
                  </a:moveTo>
                  <a:lnTo>
                    <a:pt x="190" y="49390"/>
                  </a:lnTo>
                  <a:lnTo>
                    <a:pt x="217563" y="45910"/>
                  </a:lnTo>
                  <a:lnTo>
                    <a:pt x="217385" y="1752"/>
                  </a:lnTo>
                  <a:lnTo>
                    <a:pt x="46173" y="181"/>
                  </a:lnTo>
                  <a:lnTo>
                    <a:pt x="0"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17" name="object 217"/>
            <p:cNvSpPr/>
            <p:nvPr/>
          </p:nvSpPr>
          <p:spPr>
            <a:xfrm>
              <a:off x="2933353" y="3343385"/>
              <a:ext cx="217804" cy="44450"/>
            </a:xfrm>
            <a:custGeom>
              <a:avLst/>
              <a:gdLst/>
              <a:ahLst/>
              <a:cxnLst/>
              <a:rect l="l" t="t" r="r" b="b"/>
              <a:pathLst>
                <a:path w="217805" h="44450">
                  <a:moveTo>
                    <a:pt x="0" y="0"/>
                  </a:moveTo>
                  <a:lnTo>
                    <a:pt x="177" y="44170"/>
                  </a:lnTo>
                  <a:lnTo>
                    <a:pt x="217525" y="38696"/>
                  </a:lnTo>
                  <a:lnTo>
                    <a:pt x="217385" y="3733"/>
                  </a:lnTo>
                  <a:lnTo>
                    <a:pt x="37986" y="498"/>
                  </a:lnTo>
                  <a:lnTo>
                    <a:pt x="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18" name="object 218"/>
            <p:cNvSpPr/>
            <p:nvPr/>
          </p:nvSpPr>
          <p:spPr>
            <a:xfrm>
              <a:off x="2281220" y="3341566"/>
              <a:ext cx="217804" cy="51435"/>
            </a:xfrm>
            <a:custGeom>
              <a:avLst/>
              <a:gdLst/>
              <a:ahLst/>
              <a:cxnLst/>
              <a:rect l="l" t="t" r="r" b="b"/>
              <a:pathLst>
                <a:path w="217805" h="51435">
                  <a:moveTo>
                    <a:pt x="217373" y="0"/>
                  </a:moveTo>
                  <a:lnTo>
                    <a:pt x="0" y="1752"/>
                  </a:lnTo>
                  <a:lnTo>
                    <a:pt x="203" y="51231"/>
                  </a:lnTo>
                  <a:lnTo>
                    <a:pt x="217576" y="51257"/>
                  </a:lnTo>
                  <a:lnTo>
                    <a:pt x="217373"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19" name="object 219"/>
            <p:cNvSpPr/>
            <p:nvPr/>
          </p:nvSpPr>
          <p:spPr>
            <a:xfrm>
              <a:off x="2498594" y="3341642"/>
              <a:ext cx="217804" cy="51435"/>
            </a:xfrm>
            <a:custGeom>
              <a:avLst/>
              <a:gdLst/>
              <a:ahLst/>
              <a:cxnLst/>
              <a:rect l="l" t="t" r="r" b="b"/>
              <a:pathLst>
                <a:path w="217805" h="51435">
                  <a:moveTo>
                    <a:pt x="217372" y="0"/>
                  </a:moveTo>
                  <a:lnTo>
                    <a:pt x="0" y="0"/>
                  </a:lnTo>
                  <a:lnTo>
                    <a:pt x="196" y="49479"/>
                  </a:lnTo>
                  <a:lnTo>
                    <a:pt x="202" y="51181"/>
                  </a:lnTo>
                  <a:lnTo>
                    <a:pt x="217576" y="49479"/>
                  </a:lnTo>
                  <a:lnTo>
                    <a:pt x="217372"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20" name="object 220"/>
            <p:cNvSpPr/>
            <p:nvPr/>
          </p:nvSpPr>
          <p:spPr>
            <a:xfrm>
              <a:off x="1846512" y="3346779"/>
              <a:ext cx="217804" cy="44450"/>
            </a:xfrm>
            <a:custGeom>
              <a:avLst/>
              <a:gdLst/>
              <a:ahLst/>
              <a:cxnLst/>
              <a:rect l="l" t="t" r="r" b="b"/>
              <a:pathLst>
                <a:path w="217805" h="44450">
                  <a:moveTo>
                    <a:pt x="217347" y="0"/>
                  </a:moveTo>
                  <a:lnTo>
                    <a:pt x="0" y="5448"/>
                  </a:lnTo>
                  <a:lnTo>
                    <a:pt x="139" y="40563"/>
                  </a:lnTo>
                  <a:lnTo>
                    <a:pt x="179539" y="43798"/>
                  </a:lnTo>
                  <a:lnTo>
                    <a:pt x="217525" y="44284"/>
                  </a:lnTo>
                  <a:lnTo>
                    <a:pt x="217347"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21" name="object 221"/>
            <p:cNvSpPr/>
            <p:nvPr/>
          </p:nvSpPr>
          <p:spPr>
            <a:xfrm>
              <a:off x="2063863" y="3343322"/>
              <a:ext cx="217804" cy="49530"/>
            </a:xfrm>
            <a:custGeom>
              <a:avLst/>
              <a:gdLst/>
              <a:ahLst/>
              <a:cxnLst/>
              <a:rect l="l" t="t" r="r" b="b"/>
              <a:pathLst>
                <a:path w="217805" h="49529">
                  <a:moveTo>
                    <a:pt x="217360" y="0"/>
                  </a:moveTo>
                  <a:lnTo>
                    <a:pt x="171187" y="518"/>
                  </a:lnTo>
                  <a:lnTo>
                    <a:pt x="0" y="3454"/>
                  </a:lnTo>
                  <a:lnTo>
                    <a:pt x="177" y="47739"/>
                  </a:lnTo>
                  <a:lnTo>
                    <a:pt x="168675" y="49304"/>
                  </a:lnTo>
                  <a:lnTo>
                    <a:pt x="217551" y="49479"/>
                  </a:lnTo>
                  <a:lnTo>
                    <a:pt x="21736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22" name="object 222"/>
            <p:cNvSpPr/>
            <p:nvPr/>
          </p:nvSpPr>
          <p:spPr>
            <a:xfrm>
              <a:off x="1411825" y="3360167"/>
              <a:ext cx="217804" cy="21590"/>
            </a:xfrm>
            <a:custGeom>
              <a:avLst/>
              <a:gdLst/>
              <a:ahLst/>
              <a:cxnLst/>
              <a:rect l="l" t="t" r="r" b="b"/>
              <a:pathLst>
                <a:path w="217805" h="21589">
                  <a:moveTo>
                    <a:pt x="217335" y="0"/>
                  </a:moveTo>
                  <a:lnTo>
                    <a:pt x="93383" y="5867"/>
                  </a:lnTo>
                  <a:lnTo>
                    <a:pt x="0" y="11341"/>
                  </a:lnTo>
                  <a:lnTo>
                    <a:pt x="37157" y="13514"/>
                  </a:lnTo>
                  <a:lnTo>
                    <a:pt x="170607" y="19310"/>
                  </a:lnTo>
                  <a:lnTo>
                    <a:pt x="217424" y="20967"/>
                  </a:lnTo>
                  <a:lnTo>
                    <a:pt x="217335"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23" name="object 223"/>
            <p:cNvSpPr/>
            <p:nvPr/>
          </p:nvSpPr>
          <p:spPr>
            <a:xfrm>
              <a:off x="1629159" y="3352232"/>
              <a:ext cx="217804" cy="35560"/>
            </a:xfrm>
            <a:custGeom>
              <a:avLst/>
              <a:gdLst/>
              <a:ahLst/>
              <a:cxnLst/>
              <a:rect l="l" t="t" r="r" b="b"/>
              <a:pathLst>
                <a:path w="217805" h="35560">
                  <a:moveTo>
                    <a:pt x="217347" y="0"/>
                  </a:moveTo>
                  <a:lnTo>
                    <a:pt x="58472" y="5484"/>
                  </a:lnTo>
                  <a:lnTo>
                    <a:pt x="0" y="7937"/>
                  </a:lnTo>
                  <a:lnTo>
                    <a:pt x="88" y="28905"/>
                  </a:lnTo>
                  <a:lnTo>
                    <a:pt x="89848" y="31812"/>
                  </a:lnTo>
                  <a:lnTo>
                    <a:pt x="217487" y="35102"/>
                  </a:lnTo>
                  <a:lnTo>
                    <a:pt x="217347"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24" name="object 224"/>
            <p:cNvSpPr/>
            <p:nvPr/>
          </p:nvSpPr>
          <p:spPr>
            <a:xfrm>
              <a:off x="2283645" y="4004791"/>
              <a:ext cx="75565" cy="265430"/>
            </a:xfrm>
            <a:custGeom>
              <a:avLst/>
              <a:gdLst/>
              <a:ahLst/>
              <a:cxnLst/>
              <a:rect l="l" t="t" r="r" b="b"/>
              <a:pathLst>
                <a:path w="75564" h="265429">
                  <a:moveTo>
                    <a:pt x="41376" y="0"/>
                  </a:moveTo>
                  <a:lnTo>
                    <a:pt x="33693" y="0"/>
                  </a:lnTo>
                  <a:lnTo>
                    <a:pt x="30543" y="3149"/>
                  </a:lnTo>
                  <a:lnTo>
                    <a:pt x="30543" y="25615"/>
                  </a:lnTo>
                  <a:lnTo>
                    <a:pt x="22999" y="25717"/>
                  </a:lnTo>
                  <a:lnTo>
                    <a:pt x="16751" y="31483"/>
                  </a:lnTo>
                  <a:lnTo>
                    <a:pt x="15913" y="38849"/>
                  </a:lnTo>
                  <a:lnTo>
                    <a:pt x="7099" y="39255"/>
                  </a:lnTo>
                  <a:lnTo>
                    <a:pt x="0" y="46570"/>
                  </a:lnTo>
                  <a:lnTo>
                    <a:pt x="0" y="61328"/>
                  </a:lnTo>
                  <a:lnTo>
                    <a:pt x="3060" y="66484"/>
                  </a:lnTo>
                  <a:lnTo>
                    <a:pt x="7645" y="69468"/>
                  </a:lnTo>
                  <a:lnTo>
                    <a:pt x="7645" y="85115"/>
                  </a:lnTo>
                  <a:lnTo>
                    <a:pt x="3047" y="88264"/>
                  </a:lnTo>
                  <a:lnTo>
                    <a:pt x="0" y="93548"/>
                  </a:lnTo>
                  <a:lnTo>
                    <a:pt x="0" y="257378"/>
                  </a:lnTo>
                  <a:lnTo>
                    <a:pt x="7848" y="265214"/>
                  </a:lnTo>
                  <a:lnTo>
                    <a:pt x="67221" y="265214"/>
                  </a:lnTo>
                  <a:lnTo>
                    <a:pt x="75056" y="257378"/>
                  </a:lnTo>
                  <a:lnTo>
                    <a:pt x="75056" y="93548"/>
                  </a:lnTo>
                  <a:lnTo>
                    <a:pt x="72021" y="88264"/>
                  </a:lnTo>
                  <a:lnTo>
                    <a:pt x="67424" y="85115"/>
                  </a:lnTo>
                  <a:lnTo>
                    <a:pt x="67424" y="69468"/>
                  </a:lnTo>
                  <a:lnTo>
                    <a:pt x="72008" y="66484"/>
                  </a:lnTo>
                  <a:lnTo>
                    <a:pt x="75056" y="61328"/>
                  </a:lnTo>
                  <a:lnTo>
                    <a:pt x="75056" y="55486"/>
                  </a:lnTo>
                  <a:lnTo>
                    <a:pt x="75056" y="46570"/>
                  </a:lnTo>
                  <a:lnTo>
                    <a:pt x="67970" y="39255"/>
                  </a:lnTo>
                  <a:lnTo>
                    <a:pt x="59156" y="38849"/>
                  </a:lnTo>
                  <a:lnTo>
                    <a:pt x="58305" y="31483"/>
                  </a:lnTo>
                  <a:lnTo>
                    <a:pt x="52069" y="25717"/>
                  </a:lnTo>
                  <a:lnTo>
                    <a:pt x="44513" y="25615"/>
                  </a:lnTo>
                  <a:lnTo>
                    <a:pt x="44513" y="3149"/>
                  </a:lnTo>
                  <a:lnTo>
                    <a:pt x="41376" y="0"/>
                  </a:lnTo>
                  <a:close/>
                </a:path>
              </a:pathLst>
            </a:custGeom>
            <a:solidFill>
              <a:srgbClr val="FB494A"/>
            </a:solidFill>
          </p:spPr>
          <p:txBody>
            <a:bodyPr wrap="square" lIns="0" tIns="0" rIns="0" bIns="0" rtlCol="0"/>
            <a:lstStyle/>
            <a:p>
              <a:pPr defTabSz="623438"/>
              <a:endParaRPr sz="1227" kern="0">
                <a:solidFill>
                  <a:sysClr val="windowText" lastClr="000000"/>
                </a:solidFill>
              </a:endParaRPr>
            </a:p>
          </p:txBody>
        </p:sp>
        <p:sp>
          <p:nvSpPr>
            <p:cNvPr id="225" name="object 225"/>
            <p:cNvSpPr/>
            <p:nvPr/>
          </p:nvSpPr>
          <p:spPr>
            <a:xfrm>
              <a:off x="2283649" y="4004794"/>
              <a:ext cx="38100" cy="265430"/>
            </a:xfrm>
            <a:custGeom>
              <a:avLst/>
              <a:gdLst/>
              <a:ahLst/>
              <a:cxnLst/>
              <a:rect l="l" t="t" r="r" b="b"/>
              <a:pathLst>
                <a:path w="38100" h="265429">
                  <a:moveTo>
                    <a:pt x="37528" y="0"/>
                  </a:moveTo>
                  <a:lnTo>
                    <a:pt x="33693" y="0"/>
                  </a:lnTo>
                  <a:lnTo>
                    <a:pt x="30543" y="3136"/>
                  </a:lnTo>
                  <a:lnTo>
                    <a:pt x="30543" y="25717"/>
                  </a:lnTo>
                  <a:lnTo>
                    <a:pt x="22999" y="25717"/>
                  </a:lnTo>
                  <a:lnTo>
                    <a:pt x="16751" y="31483"/>
                  </a:lnTo>
                  <a:lnTo>
                    <a:pt x="15900" y="38836"/>
                  </a:lnTo>
                  <a:lnTo>
                    <a:pt x="7086" y="39255"/>
                  </a:lnTo>
                  <a:lnTo>
                    <a:pt x="0" y="46570"/>
                  </a:lnTo>
                  <a:lnTo>
                    <a:pt x="0" y="61328"/>
                  </a:lnTo>
                  <a:lnTo>
                    <a:pt x="3060" y="66484"/>
                  </a:lnTo>
                  <a:lnTo>
                    <a:pt x="7632" y="69469"/>
                  </a:lnTo>
                  <a:lnTo>
                    <a:pt x="7632" y="85115"/>
                  </a:lnTo>
                  <a:lnTo>
                    <a:pt x="3127" y="88265"/>
                  </a:lnTo>
                  <a:lnTo>
                    <a:pt x="190" y="93218"/>
                  </a:lnTo>
                  <a:lnTo>
                    <a:pt x="12" y="98945"/>
                  </a:lnTo>
                  <a:lnTo>
                    <a:pt x="0" y="257365"/>
                  </a:lnTo>
                  <a:lnTo>
                    <a:pt x="7848" y="265214"/>
                  </a:lnTo>
                  <a:lnTo>
                    <a:pt x="24041" y="265214"/>
                  </a:lnTo>
                  <a:lnTo>
                    <a:pt x="16192" y="257365"/>
                  </a:lnTo>
                  <a:lnTo>
                    <a:pt x="16192" y="93548"/>
                  </a:lnTo>
                  <a:lnTo>
                    <a:pt x="19227" y="88265"/>
                  </a:lnTo>
                  <a:lnTo>
                    <a:pt x="23825" y="85115"/>
                  </a:lnTo>
                  <a:lnTo>
                    <a:pt x="23825" y="69469"/>
                  </a:lnTo>
                  <a:lnTo>
                    <a:pt x="19240" y="66484"/>
                  </a:lnTo>
                  <a:lnTo>
                    <a:pt x="16192" y="61328"/>
                  </a:lnTo>
                  <a:lnTo>
                    <a:pt x="16192" y="46570"/>
                  </a:lnTo>
                  <a:lnTo>
                    <a:pt x="23279" y="39255"/>
                  </a:lnTo>
                  <a:lnTo>
                    <a:pt x="32092" y="38836"/>
                  </a:lnTo>
                  <a:lnTo>
                    <a:pt x="32550" y="34874"/>
                  </a:lnTo>
                  <a:lnTo>
                    <a:pt x="34530" y="31483"/>
                  </a:lnTo>
                  <a:lnTo>
                    <a:pt x="37528" y="28981"/>
                  </a:lnTo>
                  <a:lnTo>
                    <a:pt x="37528" y="0"/>
                  </a:lnTo>
                  <a:close/>
                </a:path>
              </a:pathLst>
            </a:custGeom>
            <a:solidFill>
              <a:srgbClr val="D13933"/>
            </a:solidFill>
          </p:spPr>
          <p:txBody>
            <a:bodyPr wrap="square" lIns="0" tIns="0" rIns="0" bIns="0" rtlCol="0"/>
            <a:lstStyle/>
            <a:p>
              <a:pPr defTabSz="623438"/>
              <a:endParaRPr sz="1227" kern="0">
                <a:solidFill>
                  <a:sysClr val="windowText" lastClr="000000"/>
                </a:solidFill>
              </a:endParaRPr>
            </a:p>
          </p:txBody>
        </p:sp>
        <p:sp>
          <p:nvSpPr>
            <p:cNvPr id="226" name="object 226"/>
            <p:cNvSpPr/>
            <p:nvPr/>
          </p:nvSpPr>
          <p:spPr>
            <a:xfrm>
              <a:off x="2339797" y="4093393"/>
              <a:ext cx="11430" cy="168275"/>
            </a:xfrm>
            <a:custGeom>
              <a:avLst/>
              <a:gdLst/>
              <a:ahLst/>
              <a:cxnLst/>
              <a:rect l="l" t="t" r="r" b="b"/>
              <a:pathLst>
                <a:path w="11430" h="168275">
                  <a:moveTo>
                    <a:pt x="2324" y="0"/>
                  </a:moveTo>
                  <a:lnTo>
                    <a:pt x="749" y="0"/>
                  </a:lnTo>
                  <a:lnTo>
                    <a:pt x="0" y="38"/>
                  </a:lnTo>
                  <a:lnTo>
                    <a:pt x="1816" y="203"/>
                  </a:lnTo>
                  <a:lnTo>
                    <a:pt x="3543" y="927"/>
                  </a:lnTo>
                  <a:lnTo>
                    <a:pt x="5562" y="3606"/>
                  </a:lnTo>
                  <a:lnTo>
                    <a:pt x="6299" y="6997"/>
                  </a:lnTo>
                  <a:lnTo>
                    <a:pt x="6769" y="10439"/>
                  </a:lnTo>
                  <a:lnTo>
                    <a:pt x="5295" y="46443"/>
                  </a:lnTo>
                  <a:lnTo>
                    <a:pt x="4889" y="82550"/>
                  </a:lnTo>
                  <a:lnTo>
                    <a:pt x="5308" y="118656"/>
                  </a:lnTo>
                  <a:lnTo>
                    <a:pt x="6692" y="151053"/>
                  </a:lnTo>
                  <a:lnTo>
                    <a:pt x="6578" y="154597"/>
                  </a:lnTo>
                  <a:lnTo>
                    <a:pt x="5587" y="161632"/>
                  </a:lnTo>
                  <a:lnTo>
                    <a:pt x="4038" y="166763"/>
                  </a:lnTo>
                  <a:lnTo>
                    <a:pt x="2997" y="168262"/>
                  </a:lnTo>
                  <a:lnTo>
                    <a:pt x="5524" y="165582"/>
                  </a:lnTo>
                  <a:lnTo>
                    <a:pt x="10985" y="118656"/>
                  </a:lnTo>
                  <a:lnTo>
                    <a:pt x="11417" y="82550"/>
                  </a:lnTo>
                  <a:lnTo>
                    <a:pt x="10998" y="46443"/>
                  </a:lnTo>
                  <a:lnTo>
                    <a:pt x="7467" y="4800"/>
                  </a:lnTo>
                  <a:lnTo>
                    <a:pt x="3987" y="444"/>
                  </a:lnTo>
                  <a:lnTo>
                    <a:pt x="2324" y="0"/>
                  </a:lnTo>
                  <a:close/>
                </a:path>
              </a:pathLst>
            </a:custGeom>
            <a:solidFill>
              <a:srgbClr val="FC9799"/>
            </a:solidFill>
          </p:spPr>
          <p:txBody>
            <a:bodyPr wrap="square" lIns="0" tIns="0" rIns="0" bIns="0" rtlCol="0"/>
            <a:lstStyle/>
            <a:p>
              <a:pPr defTabSz="623438"/>
              <a:endParaRPr sz="1227" kern="0">
                <a:solidFill>
                  <a:sysClr val="windowText" lastClr="000000"/>
                </a:solidFill>
              </a:endParaRPr>
            </a:p>
          </p:txBody>
        </p:sp>
        <p:sp>
          <p:nvSpPr>
            <p:cNvPr id="227" name="object 227"/>
            <p:cNvSpPr/>
            <p:nvPr/>
          </p:nvSpPr>
          <p:spPr>
            <a:xfrm>
              <a:off x="2399445" y="4004791"/>
              <a:ext cx="75565" cy="265430"/>
            </a:xfrm>
            <a:custGeom>
              <a:avLst/>
              <a:gdLst/>
              <a:ahLst/>
              <a:cxnLst/>
              <a:rect l="l" t="t" r="r" b="b"/>
              <a:pathLst>
                <a:path w="75564" h="265429">
                  <a:moveTo>
                    <a:pt x="41363" y="0"/>
                  </a:moveTo>
                  <a:lnTo>
                    <a:pt x="33680" y="0"/>
                  </a:lnTo>
                  <a:lnTo>
                    <a:pt x="30530" y="3149"/>
                  </a:lnTo>
                  <a:lnTo>
                    <a:pt x="30530" y="25615"/>
                  </a:lnTo>
                  <a:lnTo>
                    <a:pt x="22986" y="25717"/>
                  </a:lnTo>
                  <a:lnTo>
                    <a:pt x="16738" y="31483"/>
                  </a:lnTo>
                  <a:lnTo>
                    <a:pt x="15900" y="38849"/>
                  </a:lnTo>
                  <a:lnTo>
                    <a:pt x="7086" y="39255"/>
                  </a:lnTo>
                  <a:lnTo>
                    <a:pt x="0" y="46570"/>
                  </a:lnTo>
                  <a:lnTo>
                    <a:pt x="0" y="61328"/>
                  </a:lnTo>
                  <a:lnTo>
                    <a:pt x="3047" y="66484"/>
                  </a:lnTo>
                  <a:lnTo>
                    <a:pt x="7632" y="69468"/>
                  </a:lnTo>
                  <a:lnTo>
                    <a:pt x="7632" y="85115"/>
                  </a:lnTo>
                  <a:lnTo>
                    <a:pt x="3035" y="88264"/>
                  </a:lnTo>
                  <a:lnTo>
                    <a:pt x="0" y="93548"/>
                  </a:lnTo>
                  <a:lnTo>
                    <a:pt x="0" y="257378"/>
                  </a:lnTo>
                  <a:lnTo>
                    <a:pt x="7835" y="265214"/>
                  </a:lnTo>
                  <a:lnTo>
                    <a:pt x="67208" y="265214"/>
                  </a:lnTo>
                  <a:lnTo>
                    <a:pt x="75044" y="257378"/>
                  </a:lnTo>
                  <a:lnTo>
                    <a:pt x="75044" y="93548"/>
                  </a:lnTo>
                  <a:lnTo>
                    <a:pt x="72008" y="88264"/>
                  </a:lnTo>
                  <a:lnTo>
                    <a:pt x="67411" y="85115"/>
                  </a:lnTo>
                  <a:lnTo>
                    <a:pt x="67411" y="69468"/>
                  </a:lnTo>
                  <a:lnTo>
                    <a:pt x="71996" y="66484"/>
                  </a:lnTo>
                  <a:lnTo>
                    <a:pt x="75044" y="61328"/>
                  </a:lnTo>
                  <a:lnTo>
                    <a:pt x="75044" y="55486"/>
                  </a:lnTo>
                  <a:lnTo>
                    <a:pt x="75044" y="46570"/>
                  </a:lnTo>
                  <a:lnTo>
                    <a:pt x="67957" y="39255"/>
                  </a:lnTo>
                  <a:lnTo>
                    <a:pt x="59143" y="38849"/>
                  </a:lnTo>
                  <a:lnTo>
                    <a:pt x="58292" y="31483"/>
                  </a:lnTo>
                  <a:lnTo>
                    <a:pt x="52057" y="25717"/>
                  </a:lnTo>
                  <a:lnTo>
                    <a:pt x="44500" y="25615"/>
                  </a:lnTo>
                  <a:lnTo>
                    <a:pt x="44500" y="3149"/>
                  </a:lnTo>
                  <a:lnTo>
                    <a:pt x="41363" y="0"/>
                  </a:lnTo>
                  <a:close/>
                </a:path>
              </a:pathLst>
            </a:custGeom>
            <a:solidFill>
              <a:srgbClr val="F5A42D"/>
            </a:solidFill>
          </p:spPr>
          <p:txBody>
            <a:bodyPr wrap="square" lIns="0" tIns="0" rIns="0" bIns="0" rtlCol="0"/>
            <a:lstStyle/>
            <a:p>
              <a:pPr defTabSz="623438"/>
              <a:endParaRPr sz="1227" kern="0">
                <a:solidFill>
                  <a:sysClr val="windowText" lastClr="000000"/>
                </a:solidFill>
              </a:endParaRPr>
            </a:p>
          </p:txBody>
        </p:sp>
        <p:sp>
          <p:nvSpPr>
            <p:cNvPr id="228" name="object 228"/>
            <p:cNvSpPr/>
            <p:nvPr/>
          </p:nvSpPr>
          <p:spPr>
            <a:xfrm>
              <a:off x="2399436" y="4004794"/>
              <a:ext cx="38100" cy="265430"/>
            </a:xfrm>
            <a:custGeom>
              <a:avLst/>
              <a:gdLst/>
              <a:ahLst/>
              <a:cxnLst/>
              <a:rect l="l" t="t" r="r" b="b"/>
              <a:pathLst>
                <a:path w="38100" h="265429">
                  <a:moveTo>
                    <a:pt x="37528" y="0"/>
                  </a:moveTo>
                  <a:lnTo>
                    <a:pt x="33693" y="0"/>
                  </a:lnTo>
                  <a:lnTo>
                    <a:pt x="30543" y="3136"/>
                  </a:lnTo>
                  <a:lnTo>
                    <a:pt x="30543" y="25717"/>
                  </a:lnTo>
                  <a:lnTo>
                    <a:pt x="22987" y="25717"/>
                  </a:lnTo>
                  <a:lnTo>
                    <a:pt x="16751" y="31483"/>
                  </a:lnTo>
                  <a:lnTo>
                    <a:pt x="15900" y="38836"/>
                  </a:lnTo>
                  <a:lnTo>
                    <a:pt x="7086" y="39255"/>
                  </a:lnTo>
                  <a:lnTo>
                    <a:pt x="0" y="46570"/>
                  </a:lnTo>
                  <a:lnTo>
                    <a:pt x="0" y="61328"/>
                  </a:lnTo>
                  <a:lnTo>
                    <a:pt x="3060" y="66484"/>
                  </a:lnTo>
                  <a:lnTo>
                    <a:pt x="7632" y="69469"/>
                  </a:lnTo>
                  <a:lnTo>
                    <a:pt x="7632" y="85115"/>
                  </a:lnTo>
                  <a:lnTo>
                    <a:pt x="3127" y="88265"/>
                  </a:lnTo>
                  <a:lnTo>
                    <a:pt x="190" y="93218"/>
                  </a:lnTo>
                  <a:lnTo>
                    <a:pt x="12" y="98945"/>
                  </a:lnTo>
                  <a:lnTo>
                    <a:pt x="0" y="257365"/>
                  </a:lnTo>
                  <a:lnTo>
                    <a:pt x="7848" y="265214"/>
                  </a:lnTo>
                  <a:lnTo>
                    <a:pt x="24041" y="265214"/>
                  </a:lnTo>
                  <a:lnTo>
                    <a:pt x="16192" y="257365"/>
                  </a:lnTo>
                  <a:lnTo>
                    <a:pt x="16192" y="93548"/>
                  </a:lnTo>
                  <a:lnTo>
                    <a:pt x="19227" y="88265"/>
                  </a:lnTo>
                  <a:lnTo>
                    <a:pt x="23825" y="85115"/>
                  </a:lnTo>
                  <a:lnTo>
                    <a:pt x="23825" y="69469"/>
                  </a:lnTo>
                  <a:lnTo>
                    <a:pt x="19253" y="66484"/>
                  </a:lnTo>
                  <a:lnTo>
                    <a:pt x="16192" y="61328"/>
                  </a:lnTo>
                  <a:lnTo>
                    <a:pt x="16192" y="46570"/>
                  </a:lnTo>
                  <a:lnTo>
                    <a:pt x="23279" y="39255"/>
                  </a:lnTo>
                  <a:lnTo>
                    <a:pt x="32092" y="38836"/>
                  </a:lnTo>
                  <a:lnTo>
                    <a:pt x="32550" y="34874"/>
                  </a:lnTo>
                  <a:lnTo>
                    <a:pt x="34530" y="31483"/>
                  </a:lnTo>
                  <a:lnTo>
                    <a:pt x="37528" y="28981"/>
                  </a:lnTo>
                  <a:lnTo>
                    <a:pt x="37528" y="0"/>
                  </a:lnTo>
                  <a:close/>
                </a:path>
              </a:pathLst>
            </a:custGeom>
            <a:solidFill>
              <a:srgbClr val="CA821F"/>
            </a:solidFill>
          </p:spPr>
          <p:txBody>
            <a:bodyPr wrap="square" lIns="0" tIns="0" rIns="0" bIns="0" rtlCol="0"/>
            <a:lstStyle/>
            <a:p>
              <a:pPr defTabSz="623438"/>
              <a:endParaRPr sz="1227" kern="0">
                <a:solidFill>
                  <a:sysClr val="windowText" lastClr="000000"/>
                </a:solidFill>
              </a:endParaRPr>
            </a:p>
          </p:txBody>
        </p:sp>
        <p:sp>
          <p:nvSpPr>
            <p:cNvPr id="229" name="object 229"/>
            <p:cNvSpPr/>
            <p:nvPr/>
          </p:nvSpPr>
          <p:spPr>
            <a:xfrm>
              <a:off x="2455583" y="4093393"/>
              <a:ext cx="11430" cy="168275"/>
            </a:xfrm>
            <a:custGeom>
              <a:avLst/>
              <a:gdLst/>
              <a:ahLst/>
              <a:cxnLst/>
              <a:rect l="l" t="t" r="r" b="b"/>
              <a:pathLst>
                <a:path w="11430" h="168275">
                  <a:moveTo>
                    <a:pt x="2324" y="0"/>
                  </a:moveTo>
                  <a:lnTo>
                    <a:pt x="749" y="0"/>
                  </a:lnTo>
                  <a:lnTo>
                    <a:pt x="0" y="38"/>
                  </a:lnTo>
                  <a:lnTo>
                    <a:pt x="1816" y="203"/>
                  </a:lnTo>
                  <a:lnTo>
                    <a:pt x="3543" y="927"/>
                  </a:lnTo>
                  <a:lnTo>
                    <a:pt x="5562" y="3606"/>
                  </a:lnTo>
                  <a:lnTo>
                    <a:pt x="6299" y="6997"/>
                  </a:lnTo>
                  <a:lnTo>
                    <a:pt x="6769" y="10439"/>
                  </a:lnTo>
                  <a:lnTo>
                    <a:pt x="5295" y="46443"/>
                  </a:lnTo>
                  <a:lnTo>
                    <a:pt x="4889" y="82550"/>
                  </a:lnTo>
                  <a:lnTo>
                    <a:pt x="5308" y="118656"/>
                  </a:lnTo>
                  <a:lnTo>
                    <a:pt x="6692" y="151053"/>
                  </a:lnTo>
                  <a:lnTo>
                    <a:pt x="6578" y="154597"/>
                  </a:lnTo>
                  <a:lnTo>
                    <a:pt x="5587" y="161632"/>
                  </a:lnTo>
                  <a:lnTo>
                    <a:pt x="4038" y="166763"/>
                  </a:lnTo>
                  <a:lnTo>
                    <a:pt x="2997" y="168262"/>
                  </a:lnTo>
                  <a:lnTo>
                    <a:pt x="5524" y="165582"/>
                  </a:lnTo>
                  <a:lnTo>
                    <a:pt x="10985" y="118656"/>
                  </a:lnTo>
                  <a:lnTo>
                    <a:pt x="11417" y="82550"/>
                  </a:lnTo>
                  <a:lnTo>
                    <a:pt x="10998" y="46443"/>
                  </a:lnTo>
                  <a:lnTo>
                    <a:pt x="7467" y="4800"/>
                  </a:lnTo>
                  <a:lnTo>
                    <a:pt x="3987" y="444"/>
                  </a:lnTo>
                  <a:lnTo>
                    <a:pt x="2324" y="0"/>
                  </a:lnTo>
                  <a:close/>
                </a:path>
              </a:pathLst>
            </a:custGeom>
            <a:solidFill>
              <a:srgbClr val="F8CC87"/>
            </a:solidFill>
          </p:spPr>
          <p:txBody>
            <a:bodyPr wrap="square" lIns="0" tIns="0" rIns="0" bIns="0" rtlCol="0"/>
            <a:lstStyle/>
            <a:p>
              <a:pPr defTabSz="623438"/>
              <a:endParaRPr sz="1227" kern="0">
                <a:solidFill>
                  <a:sysClr val="windowText" lastClr="000000"/>
                </a:solidFill>
              </a:endParaRPr>
            </a:p>
          </p:txBody>
        </p:sp>
        <p:sp>
          <p:nvSpPr>
            <p:cNvPr id="230" name="object 230"/>
            <p:cNvSpPr/>
            <p:nvPr/>
          </p:nvSpPr>
          <p:spPr>
            <a:xfrm>
              <a:off x="2503864" y="4004791"/>
              <a:ext cx="75565" cy="265430"/>
            </a:xfrm>
            <a:custGeom>
              <a:avLst/>
              <a:gdLst/>
              <a:ahLst/>
              <a:cxnLst/>
              <a:rect l="l" t="t" r="r" b="b"/>
              <a:pathLst>
                <a:path w="75564" h="265429">
                  <a:moveTo>
                    <a:pt x="41376" y="0"/>
                  </a:moveTo>
                  <a:lnTo>
                    <a:pt x="33693" y="0"/>
                  </a:lnTo>
                  <a:lnTo>
                    <a:pt x="30543" y="3149"/>
                  </a:lnTo>
                  <a:lnTo>
                    <a:pt x="30543" y="25615"/>
                  </a:lnTo>
                  <a:lnTo>
                    <a:pt x="22999" y="25717"/>
                  </a:lnTo>
                  <a:lnTo>
                    <a:pt x="16751" y="31483"/>
                  </a:lnTo>
                  <a:lnTo>
                    <a:pt x="15913" y="38849"/>
                  </a:lnTo>
                  <a:lnTo>
                    <a:pt x="7099" y="39255"/>
                  </a:lnTo>
                  <a:lnTo>
                    <a:pt x="0" y="46570"/>
                  </a:lnTo>
                  <a:lnTo>
                    <a:pt x="0" y="61328"/>
                  </a:lnTo>
                  <a:lnTo>
                    <a:pt x="3060" y="66484"/>
                  </a:lnTo>
                  <a:lnTo>
                    <a:pt x="7645" y="69468"/>
                  </a:lnTo>
                  <a:lnTo>
                    <a:pt x="7645" y="85115"/>
                  </a:lnTo>
                  <a:lnTo>
                    <a:pt x="3035" y="88264"/>
                  </a:lnTo>
                  <a:lnTo>
                    <a:pt x="0" y="93548"/>
                  </a:lnTo>
                  <a:lnTo>
                    <a:pt x="0" y="257378"/>
                  </a:lnTo>
                  <a:lnTo>
                    <a:pt x="7848" y="265214"/>
                  </a:lnTo>
                  <a:lnTo>
                    <a:pt x="67221" y="265214"/>
                  </a:lnTo>
                  <a:lnTo>
                    <a:pt x="75056" y="257378"/>
                  </a:lnTo>
                  <a:lnTo>
                    <a:pt x="75056" y="93548"/>
                  </a:lnTo>
                  <a:lnTo>
                    <a:pt x="72021" y="88264"/>
                  </a:lnTo>
                  <a:lnTo>
                    <a:pt x="67424" y="85115"/>
                  </a:lnTo>
                  <a:lnTo>
                    <a:pt x="67424" y="69468"/>
                  </a:lnTo>
                  <a:lnTo>
                    <a:pt x="72008" y="66484"/>
                  </a:lnTo>
                  <a:lnTo>
                    <a:pt x="75056" y="61328"/>
                  </a:lnTo>
                  <a:lnTo>
                    <a:pt x="75056" y="55486"/>
                  </a:lnTo>
                  <a:lnTo>
                    <a:pt x="75056" y="46570"/>
                  </a:lnTo>
                  <a:lnTo>
                    <a:pt x="67970" y="39255"/>
                  </a:lnTo>
                  <a:lnTo>
                    <a:pt x="59156" y="38849"/>
                  </a:lnTo>
                  <a:lnTo>
                    <a:pt x="58305" y="31483"/>
                  </a:lnTo>
                  <a:lnTo>
                    <a:pt x="52069" y="25717"/>
                  </a:lnTo>
                  <a:lnTo>
                    <a:pt x="44513" y="25615"/>
                  </a:lnTo>
                  <a:lnTo>
                    <a:pt x="44513" y="3149"/>
                  </a:lnTo>
                  <a:lnTo>
                    <a:pt x="41376" y="0"/>
                  </a:lnTo>
                  <a:close/>
                </a:path>
              </a:pathLst>
            </a:custGeom>
            <a:solidFill>
              <a:srgbClr val="F9E6C5"/>
            </a:solidFill>
          </p:spPr>
          <p:txBody>
            <a:bodyPr wrap="square" lIns="0" tIns="0" rIns="0" bIns="0" rtlCol="0"/>
            <a:lstStyle/>
            <a:p>
              <a:pPr defTabSz="623438"/>
              <a:endParaRPr sz="1227" kern="0">
                <a:solidFill>
                  <a:sysClr val="windowText" lastClr="000000"/>
                </a:solidFill>
              </a:endParaRPr>
            </a:p>
          </p:txBody>
        </p:sp>
        <p:sp>
          <p:nvSpPr>
            <p:cNvPr id="231" name="object 231"/>
            <p:cNvSpPr/>
            <p:nvPr/>
          </p:nvSpPr>
          <p:spPr>
            <a:xfrm>
              <a:off x="2503868" y="4004794"/>
              <a:ext cx="38100" cy="265430"/>
            </a:xfrm>
            <a:custGeom>
              <a:avLst/>
              <a:gdLst/>
              <a:ahLst/>
              <a:cxnLst/>
              <a:rect l="l" t="t" r="r" b="b"/>
              <a:pathLst>
                <a:path w="38100" h="265429">
                  <a:moveTo>
                    <a:pt x="37528" y="0"/>
                  </a:moveTo>
                  <a:lnTo>
                    <a:pt x="33693" y="0"/>
                  </a:lnTo>
                  <a:lnTo>
                    <a:pt x="30543" y="3136"/>
                  </a:lnTo>
                  <a:lnTo>
                    <a:pt x="30543" y="25717"/>
                  </a:lnTo>
                  <a:lnTo>
                    <a:pt x="22999" y="25717"/>
                  </a:lnTo>
                  <a:lnTo>
                    <a:pt x="16751" y="31483"/>
                  </a:lnTo>
                  <a:lnTo>
                    <a:pt x="15900" y="38836"/>
                  </a:lnTo>
                  <a:lnTo>
                    <a:pt x="7086" y="39255"/>
                  </a:lnTo>
                  <a:lnTo>
                    <a:pt x="0" y="46570"/>
                  </a:lnTo>
                  <a:lnTo>
                    <a:pt x="0" y="61328"/>
                  </a:lnTo>
                  <a:lnTo>
                    <a:pt x="3060" y="66484"/>
                  </a:lnTo>
                  <a:lnTo>
                    <a:pt x="7632" y="69469"/>
                  </a:lnTo>
                  <a:lnTo>
                    <a:pt x="7632" y="85115"/>
                  </a:lnTo>
                  <a:lnTo>
                    <a:pt x="3127" y="88265"/>
                  </a:lnTo>
                  <a:lnTo>
                    <a:pt x="190" y="93218"/>
                  </a:lnTo>
                  <a:lnTo>
                    <a:pt x="12" y="98945"/>
                  </a:lnTo>
                  <a:lnTo>
                    <a:pt x="0" y="257365"/>
                  </a:lnTo>
                  <a:lnTo>
                    <a:pt x="7848" y="265214"/>
                  </a:lnTo>
                  <a:lnTo>
                    <a:pt x="24041" y="265214"/>
                  </a:lnTo>
                  <a:lnTo>
                    <a:pt x="16192" y="257365"/>
                  </a:lnTo>
                  <a:lnTo>
                    <a:pt x="16192" y="93548"/>
                  </a:lnTo>
                  <a:lnTo>
                    <a:pt x="19227" y="88265"/>
                  </a:lnTo>
                  <a:lnTo>
                    <a:pt x="23825" y="85115"/>
                  </a:lnTo>
                  <a:lnTo>
                    <a:pt x="23825" y="69469"/>
                  </a:lnTo>
                  <a:lnTo>
                    <a:pt x="19253" y="66484"/>
                  </a:lnTo>
                  <a:lnTo>
                    <a:pt x="16192" y="61328"/>
                  </a:lnTo>
                  <a:lnTo>
                    <a:pt x="16192" y="46570"/>
                  </a:lnTo>
                  <a:lnTo>
                    <a:pt x="23279" y="39255"/>
                  </a:lnTo>
                  <a:lnTo>
                    <a:pt x="32092" y="38836"/>
                  </a:lnTo>
                  <a:lnTo>
                    <a:pt x="32550" y="34874"/>
                  </a:lnTo>
                  <a:lnTo>
                    <a:pt x="34530" y="31483"/>
                  </a:lnTo>
                  <a:lnTo>
                    <a:pt x="37528" y="28981"/>
                  </a:lnTo>
                  <a:lnTo>
                    <a:pt x="37528" y="0"/>
                  </a:lnTo>
                  <a:close/>
                </a:path>
              </a:pathLst>
            </a:custGeom>
            <a:solidFill>
              <a:srgbClr val="CFB587"/>
            </a:solidFill>
          </p:spPr>
          <p:txBody>
            <a:bodyPr wrap="square" lIns="0" tIns="0" rIns="0" bIns="0" rtlCol="0"/>
            <a:lstStyle/>
            <a:p>
              <a:pPr defTabSz="623438"/>
              <a:endParaRPr sz="1227" kern="0">
                <a:solidFill>
                  <a:sysClr val="windowText" lastClr="000000"/>
                </a:solidFill>
              </a:endParaRPr>
            </a:p>
          </p:txBody>
        </p:sp>
        <p:sp>
          <p:nvSpPr>
            <p:cNvPr id="232" name="object 232"/>
            <p:cNvSpPr/>
            <p:nvPr/>
          </p:nvSpPr>
          <p:spPr>
            <a:xfrm>
              <a:off x="2560015" y="4093393"/>
              <a:ext cx="11430" cy="168275"/>
            </a:xfrm>
            <a:custGeom>
              <a:avLst/>
              <a:gdLst/>
              <a:ahLst/>
              <a:cxnLst/>
              <a:rect l="l" t="t" r="r" b="b"/>
              <a:pathLst>
                <a:path w="11430" h="168275">
                  <a:moveTo>
                    <a:pt x="2324" y="0"/>
                  </a:moveTo>
                  <a:lnTo>
                    <a:pt x="749" y="0"/>
                  </a:lnTo>
                  <a:lnTo>
                    <a:pt x="0" y="38"/>
                  </a:lnTo>
                  <a:lnTo>
                    <a:pt x="1816" y="203"/>
                  </a:lnTo>
                  <a:lnTo>
                    <a:pt x="3543" y="927"/>
                  </a:lnTo>
                  <a:lnTo>
                    <a:pt x="5562" y="3606"/>
                  </a:lnTo>
                  <a:lnTo>
                    <a:pt x="6299" y="6997"/>
                  </a:lnTo>
                  <a:lnTo>
                    <a:pt x="6769" y="10439"/>
                  </a:lnTo>
                  <a:lnTo>
                    <a:pt x="5295" y="46443"/>
                  </a:lnTo>
                  <a:lnTo>
                    <a:pt x="4889" y="82550"/>
                  </a:lnTo>
                  <a:lnTo>
                    <a:pt x="5308" y="118656"/>
                  </a:lnTo>
                  <a:lnTo>
                    <a:pt x="6692" y="151053"/>
                  </a:lnTo>
                  <a:lnTo>
                    <a:pt x="6578" y="154597"/>
                  </a:lnTo>
                  <a:lnTo>
                    <a:pt x="5600" y="161632"/>
                  </a:lnTo>
                  <a:lnTo>
                    <a:pt x="4038" y="166763"/>
                  </a:lnTo>
                  <a:lnTo>
                    <a:pt x="2997" y="168262"/>
                  </a:lnTo>
                  <a:lnTo>
                    <a:pt x="5524" y="165582"/>
                  </a:lnTo>
                  <a:lnTo>
                    <a:pt x="10985" y="118656"/>
                  </a:lnTo>
                  <a:lnTo>
                    <a:pt x="11417" y="82550"/>
                  </a:lnTo>
                  <a:lnTo>
                    <a:pt x="10998" y="46443"/>
                  </a:lnTo>
                  <a:lnTo>
                    <a:pt x="7467" y="4800"/>
                  </a:lnTo>
                  <a:lnTo>
                    <a:pt x="3987" y="444"/>
                  </a:lnTo>
                  <a:lnTo>
                    <a:pt x="2324" y="0"/>
                  </a:lnTo>
                  <a:close/>
                </a:path>
              </a:pathLst>
            </a:custGeom>
            <a:solidFill>
              <a:srgbClr val="FBF0DF"/>
            </a:solidFill>
          </p:spPr>
          <p:txBody>
            <a:bodyPr wrap="square" lIns="0" tIns="0" rIns="0" bIns="0" rtlCol="0"/>
            <a:lstStyle/>
            <a:p>
              <a:pPr defTabSz="623438"/>
              <a:endParaRPr sz="1227" kern="0">
                <a:solidFill>
                  <a:sysClr val="windowText" lastClr="000000"/>
                </a:solidFill>
              </a:endParaRPr>
            </a:p>
          </p:txBody>
        </p:sp>
      </p:grpSp>
      <p:sp>
        <p:nvSpPr>
          <p:cNvPr id="233" name="object 233"/>
          <p:cNvSpPr txBox="1"/>
          <p:nvPr/>
        </p:nvSpPr>
        <p:spPr>
          <a:xfrm>
            <a:off x="3129068" y="4272084"/>
            <a:ext cx="5933863" cy="241512"/>
          </a:xfrm>
          <a:prstGeom prst="rect">
            <a:avLst/>
          </a:prstGeom>
        </p:spPr>
        <p:txBody>
          <a:bodyPr vert="horz" wrap="square" lIns="0" tIns="8226" rIns="0" bIns="0" rtlCol="0">
            <a:spAutoFit/>
          </a:bodyPr>
          <a:lstStyle/>
          <a:p>
            <a:pPr marL="954206" marR="3464" indent="-945980" defTabSz="623438">
              <a:lnSpc>
                <a:spcPct val="101099"/>
              </a:lnSpc>
              <a:spcBef>
                <a:spcPts val="65"/>
              </a:spcBef>
            </a:pPr>
            <a:r>
              <a:rPr sz="1600" b="1" kern="0" dirty="0">
                <a:solidFill>
                  <a:srgbClr val="231F20"/>
                </a:solidFill>
                <a:latin typeface="Arial"/>
                <a:cs typeface="Arial"/>
              </a:rPr>
              <a:t>Get</a:t>
            </a:r>
            <a:r>
              <a:rPr sz="1600" b="1" kern="0" spc="-61" dirty="0">
                <a:solidFill>
                  <a:srgbClr val="231F20"/>
                </a:solidFill>
                <a:latin typeface="Arial"/>
                <a:cs typeface="Arial"/>
              </a:rPr>
              <a:t> </a:t>
            </a:r>
            <a:r>
              <a:rPr sz="1600" b="1" kern="0" spc="-17" dirty="0">
                <a:solidFill>
                  <a:srgbClr val="231F20"/>
                </a:solidFill>
                <a:latin typeface="Arial"/>
                <a:cs typeface="Arial"/>
              </a:rPr>
              <a:t>lunch</a:t>
            </a:r>
            <a:r>
              <a:rPr sz="1600" b="1" kern="0" spc="-58" dirty="0">
                <a:solidFill>
                  <a:srgbClr val="231F20"/>
                </a:solidFill>
                <a:latin typeface="Arial"/>
                <a:cs typeface="Arial"/>
              </a:rPr>
              <a:t> </a:t>
            </a:r>
            <a:r>
              <a:rPr sz="1600" b="1" kern="0" spc="-14" dirty="0">
                <a:solidFill>
                  <a:srgbClr val="231F20"/>
                </a:solidFill>
                <a:latin typeface="Arial"/>
                <a:cs typeface="Arial"/>
              </a:rPr>
              <a:t>from</a:t>
            </a:r>
            <a:r>
              <a:rPr sz="1600" b="1" kern="0" spc="-58" dirty="0">
                <a:solidFill>
                  <a:srgbClr val="231F20"/>
                </a:solidFill>
                <a:latin typeface="Arial"/>
                <a:cs typeface="Arial"/>
              </a:rPr>
              <a:t> </a:t>
            </a:r>
            <a:r>
              <a:rPr sz="1600" b="1" kern="0" dirty="0">
                <a:solidFill>
                  <a:srgbClr val="231F20"/>
                </a:solidFill>
                <a:latin typeface="Arial"/>
                <a:cs typeface="Arial"/>
              </a:rPr>
              <a:t>The</a:t>
            </a:r>
            <a:r>
              <a:rPr sz="1600" b="1" kern="0" spc="-58" dirty="0">
                <a:solidFill>
                  <a:srgbClr val="231F20"/>
                </a:solidFill>
                <a:latin typeface="Arial"/>
                <a:cs typeface="Arial"/>
              </a:rPr>
              <a:t> </a:t>
            </a:r>
            <a:r>
              <a:rPr sz="1600" b="1" kern="0" spc="-27" dirty="0">
                <a:solidFill>
                  <a:srgbClr val="231F20"/>
                </a:solidFill>
                <a:latin typeface="Arial"/>
                <a:cs typeface="Arial"/>
              </a:rPr>
              <a:t>Bull</a:t>
            </a:r>
            <a:r>
              <a:rPr sz="1600" b="1" kern="0" spc="-58" dirty="0">
                <a:solidFill>
                  <a:srgbClr val="231F20"/>
                </a:solidFill>
                <a:latin typeface="Arial"/>
                <a:cs typeface="Arial"/>
              </a:rPr>
              <a:t> </a:t>
            </a:r>
            <a:r>
              <a:rPr sz="1600" b="1" kern="0" dirty="0">
                <a:solidFill>
                  <a:srgbClr val="231F20"/>
                </a:solidFill>
                <a:latin typeface="Arial"/>
                <a:cs typeface="Arial"/>
              </a:rPr>
              <a:t>Grill</a:t>
            </a:r>
            <a:r>
              <a:rPr sz="1600" b="1" kern="0" spc="-58" dirty="0">
                <a:solidFill>
                  <a:srgbClr val="231F20"/>
                </a:solidFill>
                <a:latin typeface="Arial"/>
                <a:cs typeface="Arial"/>
              </a:rPr>
              <a:t> </a:t>
            </a:r>
            <a:r>
              <a:rPr sz="1600" b="1" kern="0" spc="-17" dirty="0">
                <a:solidFill>
                  <a:srgbClr val="231F20"/>
                </a:solidFill>
                <a:latin typeface="Arial"/>
                <a:cs typeface="Arial"/>
              </a:rPr>
              <a:t>Food</a:t>
            </a:r>
            <a:r>
              <a:rPr sz="1600" b="1" kern="0" spc="-58" dirty="0">
                <a:solidFill>
                  <a:srgbClr val="231F20"/>
                </a:solidFill>
                <a:latin typeface="Arial"/>
                <a:cs typeface="Arial"/>
              </a:rPr>
              <a:t> </a:t>
            </a:r>
            <a:r>
              <a:rPr sz="1600" b="1" kern="0" spc="-7" dirty="0">
                <a:solidFill>
                  <a:srgbClr val="231F20"/>
                </a:solidFill>
                <a:latin typeface="Arial"/>
                <a:cs typeface="Arial"/>
              </a:rPr>
              <a:t>Truck </a:t>
            </a:r>
            <a:r>
              <a:rPr sz="1600" b="1" kern="0" dirty="0">
                <a:solidFill>
                  <a:srgbClr val="231F20"/>
                </a:solidFill>
                <a:latin typeface="Arial"/>
                <a:cs typeface="Arial"/>
              </a:rPr>
              <a:t>in</a:t>
            </a:r>
            <a:r>
              <a:rPr sz="1600" b="1" kern="0" spc="-72" dirty="0">
                <a:solidFill>
                  <a:srgbClr val="231F20"/>
                </a:solidFill>
                <a:latin typeface="Arial"/>
                <a:cs typeface="Arial"/>
              </a:rPr>
              <a:t> </a:t>
            </a:r>
            <a:r>
              <a:rPr sz="1600" b="1" kern="0" spc="-7" dirty="0">
                <a:solidFill>
                  <a:srgbClr val="231F20"/>
                </a:solidFill>
                <a:latin typeface="Arial"/>
                <a:cs typeface="Arial"/>
              </a:rPr>
              <a:t>Boiler</a:t>
            </a:r>
            <a:r>
              <a:rPr sz="1600" b="1" kern="0" spc="-68" dirty="0">
                <a:solidFill>
                  <a:srgbClr val="231F20"/>
                </a:solidFill>
                <a:latin typeface="Arial"/>
                <a:cs typeface="Arial"/>
              </a:rPr>
              <a:t> </a:t>
            </a:r>
            <a:r>
              <a:rPr sz="1600" b="1" kern="0" spc="-14" dirty="0">
                <a:solidFill>
                  <a:srgbClr val="231F20"/>
                </a:solidFill>
                <a:latin typeface="Arial"/>
                <a:cs typeface="Arial"/>
              </a:rPr>
              <a:t>Park!</a:t>
            </a:r>
            <a:endParaRPr sz="1600" kern="0" dirty="0">
              <a:solidFill>
                <a:sysClr val="windowText" lastClr="000000"/>
              </a:solidFill>
              <a:latin typeface="Arial"/>
              <a:cs typeface="Arial"/>
            </a:endParaRPr>
          </a:p>
        </p:txBody>
      </p:sp>
      <p:pic>
        <p:nvPicPr>
          <p:cNvPr id="234" name="Picture 233">
            <a:extLst>
              <a:ext uri="{FF2B5EF4-FFF2-40B4-BE49-F238E27FC236}">
                <a16:creationId xmlns:a16="http://schemas.microsoft.com/office/drawing/2014/main" id="{429E1AAE-B9B9-32D2-81D2-C02657C15B79}"/>
              </a:ext>
            </a:extLst>
          </p:cNvPr>
          <p:cNvPicPr>
            <a:picLocks noChangeAspect="1"/>
          </p:cNvPicPr>
          <p:nvPr/>
        </p:nvPicPr>
        <p:blipFill>
          <a:blip r:embed="rId81"/>
          <a:stretch>
            <a:fillRect/>
          </a:stretch>
        </p:blipFill>
        <p:spPr>
          <a:xfrm>
            <a:off x="2327561" y="4690764"/>
            <a:ext cx="6743701" cy="19675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194B559-04D7-6ECC-126D-F77B173090B8}"/>
              </a:ext>
            </a:extLst>
          </p:cNvPr>
          <p:cNvSpPr>
            <a:spLocks noGrp="1"/>
          </p:cNvSpPr>
          <p:nvPr>
            <p:ph type="pic" sz="quarter" idx="11"/>
          </p:nvPr>
        </p:nvSpPr>
        <p:spPr/>
        <p:txBody>
          <a:bodyPr/>
          <a:lstStyle/>
          <a:p>
            <a:endParaRPr lang="en-US"/>
          </a:p>
        </p:txBody>
      </p:sp>
      <p:pic>
        <p:nvPicPr>
          <p:cNvPr id="4098" name="Picture 2">
            <a:extLst>
              <a:ext uri="{FF2B5EF4-FFF2-40B4-BE49-F238E27FC236}">
                <a16:creationId xmlns:a16="http://schemas.microsoft.com/office/drawing/2014/main" id="{3EAD8109-BCD5-EE05-A67F-14680AE39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53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A940-54B4-D5AB-A89E-1B119CF037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DA9ECD-A2E7-E93E-742F-B855751FF06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1FABAB1-09BF-FFAD-E7C4-EF53048C29D9}"/>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C706B4BF-C482-9181-9FFD-5D4011B8A301}"/>
              </a:ext>
            </a:extLst>
          </p:cNvPr>
          <p:cNvSpPr>
            <a:spLocks noGrp="1"/>
          </p:cNvSpPr>
          <p:nvPr>
            <p:ph type="dt" sz="half" idx="10"/>
          </p:nvPr>
        </p:nvSpPr>
        <p:spPr/>
        <p:txBody>
          <a:bodyPr/>
          <a:lstStyle/>
          <a:p>
            <a:fld id="{ACFE841F-5096-4FE3-A157-828BDCD4D7AC}" type="datetime1">
              <a:rPr lang="en-US" smtClean="0"/>
              <a:t>4/24/26</a:t>
            </a:fld>
            <a:endParaRPr lang="en-US"/>
          </a:p>
        </p:txBody>
      </p:sp>
      <p:sp>
        <p:nvSpPr>
          <p:cNvPr id="6" name="Footer Placeholder 5">
            <a:extLst>
              <a:ext uri="{FF2B5EF4-FFF2-40B4-BE49-F238E27FC236}">
                <a16:creationId xmlns:a16="http://schemas.microsoft.com/office/drawing/2014/main" id="{9C84C939-F938-F574-9BEF-7F053F6A7E93}"/>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19D5EDF5-00E7-CDC3-A397-7259017A8E11}"/>
              </a:ext>
            </a:extLst>
          </p:cNvPr>
          <p:cNvSpPr>
            <a:spLocks noGrp="1"/>
          </p:cNvSpPr>
          <p:nvPr>
            <p:ph type="sldNum" sz="quarter" idx="12"/>
          </p:nvPr>
        </p:nvSpPr>
        <p:spPr/>
        <p:txBody>
          <a:bodyPr/>
          <a:lstStyle/>
          <a:p>
            <a:fld id="{017DE1FC-E54A-4B87-A814-263D1E8654B2}" type="slidenum">
              <a:rPr lang="en-US" smtClean="0"/>
              <a:t>24</a:t>
            </a:fld>
            <a:endParaRPr lang="en-US"/>
          </a:p>
        </p:txBody>
      </p:sp>
      <p:pic>
        <p:nvPicPr>
          <p:cNvPr id="1026" name="Picture 2">
            <a:extLst>
              <a:ext uri="{FF2B5EF4-FFF2-40B4-BE49-F238E27FC236}">
                <a16:creationId xmlns:a16="http://schemas.microsoft.com/office/drawing/2014/main" id="{C1DC7653-56C9-A85D-F216-9843F053A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17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DD5E-87E6-8E7B-05A1-A6DBD99B45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525471-1C42-1DC3-BF51-4195E752EA2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18D1753-7E1F-0013-DADD-FDFE6EA98EF3}"/>
              </a:ext>
            </a:extLst>
          </p:cNvPr>
          <p:cNvPicPr>
            <a:picLocks noGrp="1" noRot="1" noChangeAspect="1" noMove="1" noResize="1" noEditPoints="1" noAdjustHandles="1" noChangeArrowheads="1" noChangeShapeType="1" noCrop="1"/>
          </p:cNvPicPr>
          <p:nvPr/>
        </p:nvPicPr>
        <p:blipFill>
          <a:blip r:embed="rId2"/>
          <a:stretch>
            <a:fillRect/>
          </a:stretch>
        </p:blipFill>
        <p:spPr>
          <a:xfrm>
            <a:off x="-42042" y="-25046"/>
            <a:ext cx="12276083" cy="6908092"/>
          </a:xfrm>
          <a:prstGeom prst="rect">
            <a:avLst/>
          </a:prstGeom>
        </p:spPr>
      </p:pic>
    </p:spTree>
    <p:extLst>
      <p:ext uri="{BB962C8B-B14F-4D97-AF65-F5344CB8AC3E}">
        <p14:creationId xmlns:p14="http://schemas.microsoft.com/office/powerpoint/2010/main" val="3553628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679F8-7791-D888-EC06-DCC68BA297EF}"/>
              </a:ext>
            </a:extLst>
          </p:cNvPr>
          <p:cNvPicPr>
            <a:picLocks noGrp="1" noRot="1" noChangeAspect="1" noMove="1" noResize="1" noEditPoints="1" noAdjustHandles="1" noChangeArrowheads="1" noChangeShapeType="1" noCrop="1"/>
          </p:cNvPicPr>
          <p:nvPr/>
        </p:nvPicPr>
        <p:blipFill>
          <a:blip r:embed="rId2"/>
          <a:stretch>
            <a:fillRect/>
          </a:stretch>
        </p:blipFill>
        <p:spPr>
          <a:xfrm>
            <a:off x="-44830" y="-26615"/>
            <a:ext cx="12281659" cy="6911230"/>
          </a:xfrm>
          <a:prstGeom prst="rect">
            <a:avLst/>
          </a:prstGeom>
        </p:spPr>
      </p:pic>
    </p:spTree>
    <p:extLst>
      <p:ext uri="{BB962C8B-B14F-4D97-AF65-F5344CB8AC3E}">
        <p14:creationId xmlns:p14="http://schemas.microsoft.com/office/powerpoint/2010/main" val="2358551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8">
            <a:extLst>
              <a:ext uri="{FF2B5EF4-FFF2-40B4-BE49-F238E27FC236}">
                <a16:creationId xmlns:a16="http://schemas.microsoft.com/office/drawing/2014/main" id="{B50F4FC6-5FE2-E9D9-0F40-EBF2086A7AB6}"/>
              </a:ext>
            </a:extLst>
          </p:cNvPr>
          <p:cNvSpPr txBox="1"/>
          <p:nvPr/>
        </p:nvSpPr>
        <p:spPr>
          <a:xfrm>
            <a:off x="1011874" y="56959"/>
            <a:ext cx="10322956" cy="1200329"/>
          </a:xfrm>
          <a:prstGeom prst="rect">
            <a:avLst/>
          </a:prstGeom>
          <a:noFill/>
        </p:spPr>
        <p:txBody>
          <a:bodyPr wrap="square" lIns="91440" tIns="45720" rIns="91440" bIns="45720" rtlCol="0" anchor="t">
            <a:spAutoFit/>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CFB991"/>
                </a:solidFill>
                <a:effectLst/>
                <a:uLnTx/>
                <a:uFillTx/>
                <a:latin typeface="Franklin Gothic"/>
                <a:ea typeface="+mn-ea"/>
                <a:cs typeface="+mn-cs"/>
              </a:rPr>
              <a:t>SIGN UP FOR ME 49700 </a:t>
            </a:r>
            <a:r>
              <a:rPr kumimoji="0" lang="en-US" sz="3600" b="1" i="1" u="none" strike="noStrike" kern="1200" cap="all" spc="0" normalizeH="0" baseline="0" noProof="0" dirty="0">
                <a:ln>
                  <a:noFill/>
                </a:ln>
                <a:solidFill>
                  <a:srgbClr val="CFB991"/>
                </a:solidFill>
                <a:effectLst/>
                <a:uLnTx/>
                <a:uFillTx/>
                <a:latin typeface="Franklin Gothic"/>
                <a:ea typeface="+mn-ea"/>
                <a:cs typeface="+mn-cs"/>
              </a:rPr>
              <a:t>if you are looking for a technical elective this summer (2026)</a:t>
            </a:r>
          </a:p>
        </p:txBody>
      </p:sp>
      <p:sp>
        <p:nvSpPr>
          <p:cNvPr id="14" name="TextBox 19">
            <a:extLst>
              <a:ext uri="{FF2B5EF4-FFF2-40B4-BE49-F238E27FC236}">
                <a16:creationId xmlns:a16="http://schemas.microsoft.com/office/drawing/2014/main" id="{9A4D9250-B7C3-B049-110B-C81E67E07A78}"/>
              </a:ext>
            </a:extLst>
          </p:cNvPr>
          <p:cNvSpPr txBox="1"/>
          <p:nvPr/>
        </p:nvSpPr>
        <p:spPr>
          <a:xfrm>
            <a:off x="194904" y="1813173"/>
            <a:ext cx="6640609" cy="2185214"/>
          </a:xfrm>
          <a:prstGeom prst="rect">
            <a:avLst/>
          </a:prstGeom>
          <a:noFill/>
        </p:spPr>
        <p:txBody>
          <a:bodyPr wrap="square" rtlCol="0">
            <a:spAutoFit/>
          </a:bodyPr>
          <a:lstStyle>
            <a:defPPr>
              <a:defRPr kern="0"/>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110004020202020204"/>
                <a:ea typeface="+mn-ea"/>
                <a:cs typeface="+mn-cs"/>
              </a:rPr>
              <a:t>ME 49700 – CAD/CAM Theory and Advanced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110004020202020204"/>
                <a:ea typeface="Source Serif Pro" panose="020F0502020204030204" pitchFamily="18" charset="0"/>
                <a:cs typeface="+mn-cs"/>
              </a:rPr>
              <a:t>Become an intelligent user of start-of-the-art CAD/CAM tools and technology and build highly desirable portable skills critical to your ability to compete for tomorrow’s ME jobs.</a:t>
            </a:r>
          </a:p>
        </p:txBody>
      </p:sp>
      <p:sp>
        <p:nvSpPr>
          <p:cNvPr id="15" name="TextBox 19">
            <a:extLst>
              <a:ext uri="{FF2B5EF4-FFF2-40B4-BE49-F238E27FC236}">
                <a16:creationId xmlns:a16="http://schemas.microsoft.com/office/drawing/2014/main" id="{14B6329A-7270-A1D6-458B-D5B4C89DE0CA}"/>
              </a:ext>
            </a:extLst>
          </p:cNvPr>
          <p:cNvSpPr txBox="1"/>
          <p:nvPr/>
        </p:nvSpPr>
        <p:spPr>
          <a:xfrm>
            <a:off x="7094728" y="1409625"/>
            <a:ext cx="3892296" cy="1200329"/>
          </a:xfrm>
          <a:prstGeom prst="rect">
            <a:avLst/>
          </a:prstGeom>
          <a:solidFill>
            <a:schemeClr val="accent4">
              <a:lumMod val="20000"/>
              <a:lumOff val="80000"/>
            </a:schemeClr>
          </a:solidFill>
        </p:spPr>
        <p:txBody>
          <a:bodyPr wrap="square" rtlCol="0">
            <a:spAutoFit/>
          </a:bodyPr>
          <a:lstStyle>
            <a:defPPr>
              <a:defRPr kern="0"/>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rPr>
              <a:t>Course is offered online – asynchronous = </a:t>
            </a:r>
            <a:r>
              <a:rPr kumimoji="0" lang="en-US" sz="2400" b="0" i="1" u="none" strike="noStrike" kern="1200" cap="none" spc="0" normalizeH="0" baseline="0" noProof="0" dirty="0">
                <a:ln>
                  <a:noFill/>
                </a:ln>
                <a:solidFill>
                  <a:prstClr val="black"/>
                </a:solidFill>
                <a:effectLst/>
                <a:uLnTx/>
                <a:uFillTx/>
                <a:latin typeface="Aptos Display" panose="02110004020202020204"/>
                <a:ea typeface="+mn-ea"/>
                <a:cs typeface="+mn-cs"/>
              </a:rPr>
              <a:t>Study and learn at your own pace</a:t>
            </a:r>
            <a:r>
              <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rPr>
              <a:t>!</a:t>
            </a:r>
            <a:endParaRPr kumimoji="0" lang="en-US" sz="2400" b="0" i="0" u="none" strike="noStrike" kern="1200" cap="none" spc="0" normalizeH="0" baseline="0" noProof="0" dirty="0">
              <a:ln>
                <a:noFill/>
              </a:ln>
              <a:solidFill>
                <a:prstClr val="black"/>
              </a:solidFill>
              <a:effectLst/>
              <a:uLnTx/>
              <a:uFillTx/>
              <a:latin typeface="Aptos Display" panose="02110004020202020204"/>
              <a:ea typeface="Source Serif Pro" panose="020F0502020204030204" pitchFamily="18" charset="0"/>
              <a:cs typeface="+mn-cs"/>
            </a:endParaRPr>
          </a:p>
        </p:txBody>
      </p:sp>
      <p:pic>
        <p:nvPicPr>
          <p:cNvPr id="17" name="Picture 16">
            <a:extLst>
              <a:ext uri="{FF2B5EF4-FFF2-40B4-BE49-F238E27FC236}">
                <a16:creationId xmlns:a16="http://schemas.microsoft.com/office/drawing/2014/main" id="{5FFB76ED-763A-DA15-042C-351CCF7C8E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72" y="4961371"/>
            <a:ext cx="2657763" cy="1661102"/>
          </a:xfrm>
          <a:prstGeom prst="rect">
            <a:avLst/>
          </a:prstGeom>
          <a:noFill/>
          <a:ln>
            <a:noFill/>
          </a:ln>
        </p:spPr>
      </p:pic>
      <p:pic>
        <p:nvPicPr>
          <p:cNvPr id="18" name="Picture 17">
            <a:extLst>
              <a:ext uri="{FF2B5EF4-FFF2-40B4-BE49-F238E27FC236}">
                <a16:creationId xmlns:a16="http://schemas.microsoft.com/office/drawing/2014/main" id="{F1CEF64E-BCB3-4AD3-AA41-E8E420EC1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964" y="4961371"/>
            <a:ext cx="2657764" cy="1661103"/>
          </a:xfrm>
          <a:prstGeom prst="rect">
            <a:avLst/>
          </a:prstGeom>
          <a:noFill/>
          <a:ln>
            <a:noFill/>
          </a:ln>
        </p:spPr>
      </p:pic>
      <p:sp>
        <p:nvSpPr>
          <p:cNvPr id="22" name="TextBox 21">
            <a:extLst>
              <a:ext uri="{FF2B5EF4-FFF2-40B4-BE49-F238E27FC236}">
                <a16:creationId xmlns:a16="http://schemas.microsoft.com/office/drawing/2014/main" id="{B67C3D6A-B78E-1008-78D9-D73464F8221C}"/>
              </a:ext>
            </a:extLst>
          </p:cNvPr>
          <p:cNvSpPr txBox="1"/>
          <p:nvPr/>
        </p:nvSpPr>
        <p:spPr>
          <a:xfrm>
            <a:off x="7034227" y="2928695"/>
            <a:ext cx="4300603" cy="1692771"/>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Course highlights: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Three aspects/components of the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 Theory of CAD and CAM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2. NX CAD/CAM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3. CAD/CAM application (CAD/CAM based development of a gear box casing)</a:t>
            </a:r>
          </a:p>
        </p:txBody>
      </p:sp>
      <p:pic>
        <p:nvPicPr>
          <p:cNvPr id="24" name="Picture 23">
            <a:extLst>
              <a:ext uri="{FF2B5EF4-FFF2-40B4-BE49-F238E27FC236}">
                <a16:creationId xmlns:a16="http://schemas.microsoft.com/office/drawing/2014/main" id="{E90FF366-33A3-7ABF-CA6D-634342B015DE}"/>
              </a:ext>
            </a:extLst>
          </p:cNvPr>
          <p:cNvPicPr>
            <a:picLocks noChangeAspect="1"/>
          </p:cNvPicPr>
          <p:nvPr/>
        </p:nvPicPr>
        <p:blipFill>
          <a:blip r:embed="rId4"/>
          <a:stretch>
            <a:fillRect/>
          </a:stretch>
        </p:blipFill>
        <p:spPr>
          <a:xfrm>
            <a:off x="8643866" y="4961371"/>
            <a:ext cx="2276184" cy="1661102"/>
          </a:xfrm>
          <a:prstGeom prst="rect">
            <a:avLst/>
          </a:prstGeom>
        </p:spPr>
      </p:pic>
      <p:sp>
        <p:nvSpPr>
          <p:cNvPr id="25" name="Arrow: Right 24">
            <a:extLst>
              <a:ext uri="{FF2B5EF4-FFF2-40B4-BE49-F238E27FC236}">
                <a16:creationId xmlns:a16="http://schemas.microsoft.com/office/drawing/2014/main" id="{5BAB5383-76CD-FE8E-6788-A1D514128B07}"/>
              </a:ext>
            </a:extLst>
          </p:cNvPr>
          <p:cNvSpPr/>
          <p:nvPr/>
        </p:nvSpPr>
        <p:spPr>
          <a:xfrm>
            <a:off x="3242821" y="5674936"/>
            <a:ext cx="678730" cy="3770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Arrow: Right 25">
            <a:extLst>
              <a:ext uri="{FF2B5EF4-FFF2-40B4-BE49-F238E27FC236}">
                <a16:creationId xmlns:a16="http://schemas.microsoft.com/office/drawing/2014/main" id="{F89E7747-53F2-8DBE-4A6F-E07FC5B57A32}"/>
              </a:ext>
            </a:extLst>
          </p:cNvPr>
          <p:cNvSpPr/>
          <p:nvPr/>
        </p:nvSpPr>
        <p:spPr>
          <a:xfrm>
            <a:off x="7349436" y="5641036"/>
            <a:ext cx="904973" cy="3770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9">
            <a:extLst>
              <a:ext uri="{FF2B5EF4-FFF2-40B4-BE49-F238E27FC236}">
                <a16:creationId xmlns:a16="http://schemas.microsoft.com/office/drawing/2014/main" id="{576B9603-0618-41DE-A42F-7759E180E7AD}"/>
              </a:ext>
            </a:extLst>
          </p:cNvPr>
          <p:cNvSpPr txBox="1"/>
          <p:nvPr/>
        </p:nvSpPr>
        <p:spPr>
          <a:xfrm>
            <a:off x="647494" y="6593124"/>
            <a:ext cx="9963355" cy="276999"/>
          </a:xfrm>
          <a:prstGeom prst="rect">
            <a:avLst/>
          </a:prstGeom>
          <a:noFill/>
        </p:spPr>
        <p:txBody>
          <a:bodyPr wrap="square" rtlCol="0">
            <a:spAutoFit/>
          </a:bodyPr>
          <a:lstStyle>
            <a:defPPr>
              <a:defRPr kern="0"/>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Display" panose="02110004020202020204"/>
                <a:ea typeface="Source Serif Pro" panose="020F0502020204030204" pitchFamily="18" charset="0"/>
                <a:cs typeface="+mn-cs"/>
              </a:rPr>
              <a:t>Learn how to automate product development using integrated NX, and be ready for the digital transformation (Example shown: half of gearbox casing) </a:t>
            </a:r>
          </a:p>
        </p:txBody>
      </p:sp>
    </p:spTree>
    <p:extLst>
      <p:ext uri="{BB962C8B-B14F-4D97-AF65-F5344CB8AC3E}">
        <p14:creationId xmlns:p14="http://schemas.microsoft.com/office/powerpoint/2010/main" val="663410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66F17C-7F81-D875-1AE9-1D31C3229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30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EE5DB87-96C3-F364-02AD-2C50574F9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718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52FD88-FE42-5DE7-03C3-6F69B58398E6}"/>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60611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EBF85-CA83-EF95-CC94-3840110E4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0188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F633-B1B3-C993-12F1-CE6A77E19D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2FDC1B-1445-422C-A8FF-0C9B26E82256}"/>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228B9B7A-EDDE-B1AB-DB5D-724718502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87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1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BCB549-789E-25EB-ADCF-0428CB7A33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097E4-2930-9D48-A5CE-AF00B0E70697}"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pic>
        <p:nvPicPr>
          <p:cNvPr id="2050" name="Picture 2">
            <a:extLst>
              <a:ext uri="{FF2B5EF4-FFF2-40B4-BE49-F238E27FC236}">
                <a16:creationId xmlns:a16="http://schemas.microsoft.com/office/drawing/2014/main" id="{7B9F1E7F-E344-B8A8-4614-DA42052DC01C}"/>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69" r="69"/>
          <a:stretch>
            <a:fillRect/>
          </a:stretch>
        </p:blipFill>
        <p:spPr bwMode="auto">
          <a:xfrm>
            <a:off x="4954468" y="2667758"/>
            <a:ext cx="7079590" cy="3987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ertical Purdue University logo.">
            <a:extLst>
              <a:ext uri="{FF2B5EF4-FFF2-40B4-BE49-F238E27FC236}">
                <a16:creationId xmlns:a16="http://schemas.microsoft.com/office/drawing/2014/main" id="{BD323E16-4E5E-B1B4-075D-A9332D44CDEF}"/>
              </a:ext>
            </a:extLst>
          </p:cNvPr>
          <p:cNvPicPr>
            <a:picLocks noChangeAspect="1"/>
          </p:cNvPicPr>
          <p:nvPr/>
        </p:nvPicPr>
        <p:blipFill>
          <a:blip r:embed="rId3"/>
          <a:stretch>
            <a:fillRect/>
          </a:stretch>
        </p:blipFill>
        <p:spPr>
          <a:xfrm>
            <a:off x="704512" y="5532885"/>
            <a:ext cx="1173413" cy="757548"/>
          </a:xfrm>
          <a:prstGeom prst="rect">
            <a:avLst/>
          </a:prstGeom>
        </p:spPr>
      </p:pic>
      <p:sp>
        <p:nvSpPr>
          <p:cNvPr id="7" name="TextBox 6">
            <a:extLst>
              <a:ext uri="{FF2B5EF4-FFF2-40B4-BE49-F238E27FC236}">
                <a16:creationId xmlns:a16="http://schemas.microsoft.com/office/drawing/2014/main" id="{9BB40351-B1B8-B746-0B9F-DDC3A23D0DCC}"/>
              </a:ext>
            </a:extLst>
          </p:cNvPr>
          <p:cNvSpPr txBox="1"/>
          <p:nvPr/>
        </p:nvSpPr>
        <p:spPr>
          <a:xfrm>
            <a:off x="315884" y="202442"/>
            <a:ext cx="122668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Franklin Gothic Book" panose="020B0503020102020204"/>
                <a:ea typeface="+mn-ea"/>
                <a:cs typeface="+mn-cs"/>
              </a:rPr>
              <a:t>Academic Poster Printing</a:t>
            </a:r>
          </a:p>
        </p:txBody>
      </p:sp>
      <p:sp>
        <p:nvSpPr>
          <p:cNvPr id="8" name="TextBox 7">
            <a:extLst>
              <a:ext uri="{FF2B5EF4-FFF2-40B4-BE49-F238E27FC236}">
                <a16:creationId xmlns:a16="http://schemas.microsoft.com/office/drawing/2014/main" id="{CCDFD1EF-F6B4-B5BC-B5CC-BCD7458636AA}"/>
              </a:ext>
            </a:extLst>
          </p:cNvPr>
          <p:cNvSpPr txBox="1"/>
          <p:nvPr/>
        </p:nvSpPr>
        <p:spPr>
          <a:xfrm>
            <a:off x="315884" y="1885219"/>
            <a:ext cx="4472247"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rPr>
              <a:t>Printer Service for Poster/Plotter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rPr>
              <a:t>Send all Poster Requests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4"/>
              </a:rPr>
              <a:t>printindy@purdue.edu</a:t>
            </a:r>
            <a:endParaRPr kumimoji="0" lang="en-US" sz="3600" b="1"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2052" name="Picture 4">
            <a:extLst>
              <a:ext uri="{FF2B5EF4-FFF2-40B4-BE49-F238E27FC236}">
                <a16:creationId xmlns:a16="http://schemas.microsoft.com/office/drawing/2014/main" id="{B2076E6C-6294-DDDB-E0C6-7CD8CA19D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1238" y="4143079"/>
            <a:ext cx="2329916" cy="232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81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658A5A6-0BB2-62CD-ECB7-42EA203035A3}"/>
              </a:ext>
            </a:extLst>
          </p:cNvPr>
          <p:cNvSpPr>
            <a:spLocks noGrp="1"/>
          </p:cNvSpPr>
          <p:nvPr>
            <p:ph type="pic" sz="quarter" idx="11"/>
          </p:nvPr>
        </p:nvSpPr>
        <p:spPr/>
        <p:txBody>
          <a:bodyPr/>
          <a:lstStyle/>
          <a:p>
            <a:endParaRPr lang="en-US"/>
          </a:p>
        </p:txBody>
      </p:sp>
      <p:sp>
        <p:nvSpPr>
          <p:cNvPr id="3" name="Slide Number Placeholder 2">
            <a:extLst>
              <a:ext uri="{FF2B5EF4-FFF2-40B4-BE49-F238E27FC236}">
                <a16:creationId xmlns:a16="http://schemas.microsoft.com/office/drawing/2014/main" id="{2E9514BF-4858-AADD-EAED-8F447301B902}"/>
              </a:ext>
            </a:extLst>
          </p:cNvPr>
          <p:cNvSpPr>
            <a:spLocks noGrp="1"/>
          </p:cNvSpPr>
          <p:nvPr>
            <p:ph type="sldNum" sz="quarter" idx="12"/>
          </p:nvPr>
        </p:nvSpPr>
        <p:spPr/>
        <p:txBody>
          <a:bodyPr/>
          <a:lstStyle/>
          <a:p>
            <a:fld id="{346097E4-2930-9D48-A5CE-AF00B0E70697}" type="slidenum">
              <a:rPr lang="en-US" smtClean="0"/>
              <a:t>6</a:t>
            </a:fld>
            <a:endParaRPr lang="en-US"/>
          </a:p>
        </p:txBody>
      </p:sp>
      <p:pic>
        <p:nvPicPr>
          <p:cNvPr id="2050" name="Picture 2">
            <a:extLst>
              <a:ext uri="{FF2B5EF4-FFF2-40B4-BE49-F238E27FC236}">
                <a16:creationId xmlns:a16="http://schemas.microsoft.com/office/drawing/2014/main" id="{44E0C34B-2EB5-9DB2-2757-FD1B780AC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91237" cy="697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22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E690B8-E7FD-43E3-9561-8622DBA7051F}"/>
              </a:ext>
            </a:extLst>
          </p:cNvPr>
          <p:cNvSpPr/>
          <p:nvPr/>
        </p:nvSpPr>
        <p:spPr>
          <a:xfrm>
            <a:off x="6096000" y="0"/>
            <a:ext cx="60953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A681D1A-40B4-4E46-92F0-A91E4298FC34}"/>
              </a:ext>
            </a:extLst>
          </p:cNvPr>
          <p:cNvSpPr txBox="1">
            <a:spLocks noGrp="1"/>
          </p:cNvSpPr>
          <p:nvPr>
            <p:ph type="title"/>
          </p:nvPr>
        </p:nvSpPr>
        <p:spPr>
          <a:xfrm>
            <a:off x="544807" y="119744"/>
            <a:ext cx="4789197" cy="2332653"/>
          </a:xfrm>
        </p:spPr>
        <p:txBody>
          <a:bodyPr/>
          <a:lstStyle/>
          <a:p>
            <a:pPr lvl="0"/>
            <a:r>
              <a:rPr lang="en-US" dirty="0"/>
              <a:t>Pursue your Master’s Degree in Indianapolis!</a:t>
            </a:r>
            <a:endParaRPr lang="en-US" dirty="0">
              <a:solidFill>
                <a:srgbClr val="BF9000"/>
              </a:solidFill>
            </a:endParaRPr>
          </a:p>
        </p:txBody>
      </p:sp>
      <p:pic>
        <p:nvPicPr>
          <p:cNvPr id="4" name="Picture 4">
            <a:extLst>
              <a:ext uri="{FF2B5EF4-FFF2-40B4-BE49-F238E27FC236}">
                <a16:creationId xmlns:a16="http://schemas.microsoft.com/office/drawing/2014/main" id="{20D0F196-5675-4BF0-A9DC-E4556F5CE79A}"/>
              </a:ext>
            </a:extLst>
          </p:cNvPr>
          <p:cNvPicPr>
            <a:picLocks noChangeAspect="1"/>
          </p:cNvPicPr>
          <p:nvPr/>
        </p:nvPicPr>
        <p:blipFill rotWithShape="1">
          <a:blip r:embed="rId3"/>
          <a:srcRect l="19714" t="16481" r="62346" b="60918"/>
          <a:stretch/>
        </p:blipFill>
        <p:spPr>
          <a:xfrm>
            <a:off x="6108311" y="119744"/>
            <a:ext cx="6083000" cy="2155370"/>
          </a:xfrm>
          <a:prstGeom prst="rect">
            <a:avLst/>
          </a:prstGeom>
          <a:noFill/>
          <a:ln cap="flat">
            <a:noFill/>
          </a:ln>
        </p:spPr>
      </p:pic>
      <p:pic>
        <p:nvPicPr>
          <p:cNvPr id="1026" name="Picture 2">
            <a:extLst>
              <a:ext uri="{FF2B5EF4-FFF2-40B4-BE49-F238E27FC236}">
                <a16:creationId xmlns:a16="http://schemas.microsoft.com/office/drawing/2014/main" id="{6CAB36B4-E42D-448A-A409-F34778AB29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8" t="11401" r="7050" b="12285"/>
          <a:stretch/>
        </p:blipFill>
        <p:spPr bwMode="auto">
          <a:xfrm>
            <a:off x="1329094" y="2587108"/>
            <a:ext cx="3460105" cy="1964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52A70D-8D9B-4A3C-9810-B783BD624CF6}"/>
              </a:ext>
            </a:extLst>
          </p:cNvPr>
          <p:cNvPicPr>
            <a:picLocks noChangeAspect="1"/>
          </p:cNvPicPr>
          <p:nvPr/>
        </p:nvPicPr>
        <p:blipFill rotWithShape="1">
          <a:blip r:embed="rId5">
            <a:extLst>
              <a:ext uri="{28A0092B-C50C-407E-A947-70E740481C1C}">
                <a14:useLocalDpi xmlns:a14="http://schemas.microsoft.com/office/drawing/2010/main" val="0"/>
              </a:ext>
            </a:extLst>
          </a:blip>
          <a:srcRect l="47574" t="40362" r="5471" b="33516"/>
          <a:stretch/>
        </p:blipFill>
        <p:spPr>
          <a:xfrm>
            <a:off x="6290389" y="2602485"/>
            <a:ext cx="5910943" cy="4255515"/>
          </a:xfrm>
          <a:prstGeom prst="rect">
            <a:avLst/>
          </a:prstGeom>
        </p:spPr>
      </p:pic>
      <p:sp>
        <p:nvSpPr>
          <p:cNvPr id="11" name="TextBox 10">
            <a:extLst>
              <a:ext uri="{FF2B5EF4-FFF2-40B4-BE49-F238E27FC236}">
                <a16:creationId xmlns:a16="http://schemas.microsoft.com/office/drawing/2014/main" id="{DEA3B0F4-29ED-4176-B75F-121A7344EA58}"/>
              </a:ext>
            </a:extLst>
          </p:cNvPr>
          <p:cNvSpPr txBox="1"/>
          <p:nvPr/>
        </p:nvSpPr>
        <p:spPr>
          <a:xfrm>
            <a:off x="544807" y="4686698"/>
            <a:ext cx="437605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BF9000"/>
                </a:solidFill>
                <a:effectLst/>
                <a:uLnTx/>
                <a:uFillTx/>
                <a:latin typeface="Calibri" panose="020F0502020204030204"/>
                <a:ea typeface="+mn-ea"/>
                <a:cs typeface="+mn-cs"/>
              </a:rPr>
              <a:t>Apply now!</a:t>
            </a:r>
            <a:br>
              <a:rPr kumimoji="0" lang="en-US" sz="3600" b="1" i="1" u="none" strike="noStrike" kern="1200" cap="none" spc="0" normalizeH="0" baseline="0" noProof="0" dirty="0">
                <a:ln>
                  <a:noFill/>
                </a:ln>
                <a:solidFill>
                  <a:srgbClr val="BF9000"/>
                </a:solidFill>
                <a:effectLst/>
                <a:uLnTx/>
                <a:uFillTx/>
                <a:latin typeface="Calibri" panose="020F0502020204030204"/>
                <a:ea typeface="+mn-ea"/>
                <a:cs typeface="+mn-cs"/>
              </a:rPr>
            </a:br>
            <a:r>
              <a:rPr kumimoji="0" lang="en-US" sz="1600" b="1" i="1" u="none" strike="noStrike" kern="1200" cap="none" spc="0" normalizeH="0" baseline="0" noProof="0" dirty="0">
                <a:ln>
                  <a:noFill/>
                </a:ln>
                <a:solidFill>
                  <a:srgbClr val="BF9000"/>
                </a:solidFill>
                <a:effectLst/>
                <a:uLnTx/>
                <a:uFillTx/>
                <a:latin typeface="Calibri" panose="020F0502020204030204"/>
                <a:ea typeface="+mn-ea"/>
                <a:cs typeface="+mn-cs"/>
              </a:rPr>
              <a:t>Final Deadlines early March/April 2026</a:t>
            </a:r>
            <a:endPar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74FD4F15-2225-4BB6-BCE2-43B65A266E20}"/>
              </a:ext>
            </a:extLst>
          </p:cNvPr>
          <p:cNvCxnSpPr/>
          <p:nvPr/>
        </p:nvCxnSpPr>
        <p:spPr>
          <a:xfrm>
            <a:off x="6074228" y="0"/>
            <a:ext cx="0" cy="685800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288353A4-E304-B258-1838-2EC8BC99A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81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06DB-D8D0-26F9-7C23-41E61EA8DE3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D53E690-E4A5-823B-7684-0901F088E2C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E91EB3C-A707-35DE-FFEF-2AF41DE61DEB}"/>
              </a:ext>
            </a:extLst>
          </p:cNvPr>
          <p:cNvPicPr>
            <a:picLocks noChangeAspect="1"/>
          </p:cNvPicPr>
          <p:nvPr/>
        </p:nvPicPr>
        <p:blipFill>
          <a:blip r:embed="rId2"/>
          <a:stretch>
            <a:fillRect/>
          </a:stretch>
        </p:blipFill>
        <p:spPr>
          <a:xfrm>
            <a:off x="-295835" y="0"/>
            <a:ext cx="12192000" cy="6858000"/>
          </a:xfrm>
          <a:prstGeom prst="rect">
            <a:avLst/>
          </a:prstGeom>
        </p:spPr>
      </p:pic>
    </p:spTree>
    <p:extLst>
      <p:ext uri="{BB962C8B-B14F-4D97-AF65-F5344CB8AC3E}">
        <p14:creationId xmlns:p14="http://schemas.microsoft.com/office/powerpoint/2010/main" val="242512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785125-CC78-C62F-176E-7C997B1B64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097E4-2930-9D48-A5CE-AF00B0E70697}"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pic>
        <p:nvPicPr>
          <p:cNvPr id="7" name="Picture Placeholder 6">
            <a:extLst>
              <a:ext uri="{FF2B5EF4-FFF2-40B4-BE49-F238E27FC236}">
                <a16:creationId xmlns:a16="http://schemas.microsoft.com/office/drawing/2014/main" id="{2099BC6C-CF5D-9C90-018A-F82B07187546}"/>
              </a:ext>
            </a:extLst>
          </p:cNvPr>
          <p:cNvPicPr>
            <a:picLocks noGrp="1" noChangeAspect="1"/>
          </p:cNvPicPr>
          <p:nvPr>
            <p:ph type="pic" sz="quarter" idx="11"/>
          </p:nvPr>
        </p:nvPicPr>
        <p:blipFill>
          <a:blip r:embed="rId2"/>
          <a:srcRect l="5688" r="5688"/>
          <a:stretch>
            <a:fillRect/>
          </a:stretch>
        </p:blipFill>
        <p:spPr>
          <a:prstGeom prst="rect">
            <a:avLst/>
          </a:prstGeom>
          <a:ln>
            <a:noFill/>
          </a:ln>
        </p:spPr>
      </p:pic>
      <p:pic>
        <p:nvPicPr>
          <p:cNvPr id="2050" name="Picture 2">
            <a:extLst>
              <a:ext uri="{FF2B5EF4-FFF2-40B4-BE49-F238E27FC236}">
                <a16:creationId xmlns:a16="http://schemas.microsoft.com/office/drawing/2014/main" id="{17E64EE0-AB9E-9E4C-AEFD-FFA97DCE0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04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Standard-20230329" id="{27BFFCF5-3893-564F-9D79-7211049AF84A}" vid="{DA483483-262C-8944-9745-BAAE73176DE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3.xml><?xml version="1.0" encoding="utf-8"?>
<a:theme xmlns:a="http://schemas.openxmlformats.org/drawingml/2006/main" name="3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4.xml><?xml version="1.0" encoding="utf-8"?>
<a:theme xmlns:a="http://schemas.openxmlformats.org/drawingml/2006/main" name="6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5.xml><?xml version="1.0" encoding="utf-8"?>
<a:theme xmlns:a="http://schemas.openxmlformats.org/drawingml/2006/main" name="7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Standard-20231110" id="{E5D3F0C0-A362-8446-BA20-55FDC9E2A9C9}" vid="{A286A61B-3BE2-F74D-8ABA-43CBE7F55A7C}"/>
    </a:ext>
  </a:extLst>
</a:theme>
</file>

<file path=ppt/theme/theme6.xml><?xml version="1.0" encoding="utf-8"?>
<a:theme xmlns:a="http://schemas.openxmlformats.org/drawingml/2006/main" name="4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6CC8CF2C-D2E9-A64D-954E-5B9D4461587D}" vid="{079F3CA6-8BA2-B743-B542-B7CA9C6757AB}"/>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4865</TotalTime>
  <Words>1903</Words>
  <Application>Microsoft Macintosh PowerPoint</Application>
  <PresentationFormat>Widescreen</PresentationFormat>
  <Paragraphs>125</Paragraphs>
  <Slides>30</Slides>
  <Notes>7</Notes>
  <HiddenSlides>0</HiddenSlides>
  <MMClips>0</MMClips>
  <ScaleCrop>false</ScaleCrop>
  <HeadingPairs>
    <vt:vector size="6" baseType="variant">
      <vt:variant>
        <vt:lpstr>Fonts Used</vt:lpstr>
      </vt:variant>
      <vt:variant>
        <vt:i4>26</vt:i4>
      </vt:variant>
      <vt:variant>
        <vt:lpstr>Theme</vt:lpstr>
      </vt:variant>
      <vt:variant>
        <vt:i4>10</vt:i4>
      </vt:variant>
      <vt:variant>
        <vt:lpstr>Slide Titles</vt:lpstr>
      </vt:variant>
      <vt:variant>
        <vt:i4>30</vt:i4>
      </vt:variant>
    </vt:vector>
  </HeadingPairs>
  <TitlesOfParts>
    <vt:vector size="66" baseType="lpstr">
      <vt:lpstr>Acumin Pro</vt:lpstr>
      <vt:lpstr>Acumin Pro Condensed Black</vt:lpstr>
      <vt:lpstr>Acumin Pro Condensed Semibold</vt:lpstr>
      <vt:lpstr>Acumin Pro Medium</vt:lpstr>
      <vt:lpstr>Acumin Pro Semibold</vt:lpstr>
      <vt:lpstr>Aptos</vt:lpstr>
      <vt:lpstr>Aptos Display</vt:lpstr>
      <vt:lpstr>Arial</vt:lpstr>
      <vt:lpstr>Arimo</vt:lpstr>
      <vt:lpstr>Arimo Bold</vt:lpstr>
      <vt:lpstr>Calibri</vt:lpstr>
      <vt:lpstr>Consolas</vt:lpstr>
      <vt:lpstr>Franklin Gothic</vt:lpstr>
      <vt:lpstr>Franklin Gothic Book</vt:lpstr>
      <vt:lpstr>Franklin Gothic Medium</vt:lpstr>
      <vt:lpstr>Franklin Gothic Medium Cond</vt:lpstr>
      <vt:lpstr>IBM Plex Sans Bold</vt:lpstr>
      <vt:lpstr>IBM Plex Sans Condensed Bold</vt:lpstr>
      <vt:lpstr>Leelawadee</vt:lpstr>
      <vt:lpstr>Open Sans Condensed Bold Italics</vt:lpstr>
      <vt:lpstr>Open Sans Condensed Ultra-Bold</vt:lpstr>
      <vt:lpstr>Palatino Linotype</vt:lpstr>
      <vt:lpstr>United Italic Cd Bd</vt:lpstr>
      <vt:lpstr>United Italic Cd Md</vt:lpstr>
      <vt:lpstr>United Sans Rg Bd</vt:lpstr>
      <vt:lpstr>Wingdings</vt:lpstr>
      <vt:lpstr>Office Theme</vt:lpstr>
      <vt:lpstr>1_Office Theme</vt:lpstr>
      <vt:lpstr>3_Office Theme</vt:lpstr>
      <vt:lpstr>6_Office Theme</vt:lpstr>
      <vt:lpstr>7_Office Theme</vt:lpstr>
      <vt:lpstr>4_Office Theme</vt:lpstr>
      <vt:lpstr>5_Office Theme</vt:lpstr>
      <vt:lpstr>11_Office Theme</vt:lpstr>
      <vt:lpstr>2_Office Theme</vt:lpstr>
      <vt:lpstr>8_Office Theme</vt:lpstr>
      <vt:lpstr>PowerPoint Presentation</vt:lpstr>
      <vt:lpstr>Mechanical Engineering Student Forum (Indy)</vt:lpstr>
      <vt:lpstr>PowerPoint Presentation</vt:lpstr>
      <vt:lpstr>PowerPoint Presentation</vt:lpstr>
      <vt:lpstr>PowerPoint Presentation</vt:lpstr>
      <vt:lpstr>PowerPoint Presentation</vt:lpstr>
      <vt:lpstr>Pursue your Master’s Degree in Indianapolis!</vt:lpstr>
      <vt:lpstr>PowerPoint Presentation</vt:lpstr>
      <vt:lpstr>PowerPoint Presentation</vt:lpstr>
      <vt:lpstr>PowerPoint Presentation</vt:lpstr>
      <vt:lpstr>Collaborative Leadership Certificate Open to all majors – new courses in Indianapolis!</vt:lpstr>
      <vt:lpstr>Start your Purdue Certificate in Entrepreneurship Fall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INDY AMPLIFIED: Summer in the Circle City</vt:lpstr>
      <vt:lpstr>Turn Your Skills  Into A Job Offer</vt:lpstr>
      <vt:lpstr>BOILER FUEL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JJ Sadler</dc:creator>
  <cp:lastModifiedBy>Julia Diane Davis</cp:lastModifiedBy>
  <cp:revision>108</cp:revision>
  <dcterms:created xsi:type="dcterms:W3CDTF">2026-01-09T16:04:54Z</dcterms:created>
  <dcterms:modified xsi:type="dcterms:W3CDTF">2026-04-24T12:07:06Z</dcterms:modified>
</cp:coreProperties>
</file>